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C8E154-B82C-4D5A-9649-608B37AA24A3}" v="30" dt="2026-09-07T14:13:55.2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Franěk" userId="023dddcc-8a37-43e6-b289-80fe017b2397" providerId="ADAL" clId="{624E8889-AB9F-4AA4-908B-7366B2D49508}"/>
    <pc:docChg chg="custSel addSld modSld">
      <pc:chgData name="Vít Franěk" userId="023dddcc-8a37-43e6-b289-80fe017b2397" providerId="ADAL" clId="{624E8889-AB9F-4AA4-908B-7366B2D49508}" dt="2026-09-08T06:51:43.091" v="99"/>
      <pc:docMkLst>
        <pc:docMk/>
      </pc:docMkLst>
      <pc:sldChg chg="addSp delSp modSp new mod">
        <pc:chgData name="Vít Franěk" userId="023dddcc-8a37-43e6-b289-80fe017b2397" providerId="ADAL" clId="{624E8889-AB9F-4AA4-908B-7366B2D49508}" dt="2026-09-07T14:15:02.733" v="35"/>
        <pc:sldMkLst>
          <pc:docMk/>
          <pc:sldMk cId="1128657910" sldId="256"/>
        </pc:sldMkLst>
        <pc:spChg chg="del">
          <ac:chgData name="Vít Franěk" userId="023dddcc-8a37-43e6-b289-80fe017b2397" providerId="ADAL" clId="{624E8889-AB9F-4AA4-908B-7366B2D49508}" dt="2026-09-07T14:13:33.089" v="1" actId="478"/>
          <ac:spMkLst>
            <pc:docMk/>
            <pc:sldMk cId="1128657910" sldId="256"/>
            <ac:spMk id="2" creationId="{D197E51E-4588-A509-8942-BFE098A55263}"/>
          </ac:spMkLst>
        </pc:spChg>
        <pc:spChg chg="del">
          <ac:chgData name="Vít Franěk" userId="023dddcc-8a37-43e6-b289-80fe017b2397" providerId="ADAL" clId="{624E8889-AB9F-4AA4-908B-7366B2D49508}" dt="2026-09-07T14:13:33.089" v="1" actId="478"/>
          <ac:spMkLst>
            <pc:docMk/>
            <pc:sldMk cId="1128657910" sldId="256"/>
            <ac:spMk id="3" creationId="{214D359B-38A2-CDC2-3D7E-8AEB642F38B4}"/>
          </ac:spMkLst>
        </pc:spChg>
        <pc:spChg chg="add del">
          <ac:chgData name="Vít Franěk" userId="023dddcc-8a37-43e6-b289-80fe017b2397" providerId="ADAL" clId="{624E8889-AB9F-4AA4-908B-7366B2D49508}" dt="2026-09-07T14:13:39.823" v="3" actId="478"/>
          <ac:spMkLst>
            <pc:docMk/>
            <pc:sldMk cId="1128657910" sldId="256"/>
            <ac:spMk id="5" creationId="{F11CB68E-2578-2210-A1AF-1E67177AB0C0}"/>
          </ac:spMkLst>
        </pc:spChg>
        <pc:picChg chg="add mod">
          <ac:chgData name="Vít Franěk" userId="023dddcc-8a37-43e6-b289-80fe017b2397" providerId="ADAL" clId="{624E8889-AB9F-4AA4-908B-7366B2D49508}" dt="2026-09-07T14:15:02.733" v="35"/>
          <ac:picMkLst>
            <pc:docMk/>
            <pc:sldMk cId="1128657910" sldId="256"/>
            <ac:picMk id="7" creationId="{58B7A305-24DE-1DA3-FA60-416296F912A6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11.405" v="37"/>
        <pc:sldMkLst>
          <pc:docMk/>
          <pc:sldMk cId="308598922" sldId="257"/>
        </pc:sldMkLst>
        <pc:picChg chg="add mod">
          <ac:chgData name="Vít Franěk" userId="023dddcc-8a37-43e6-b289-80fe017b2397" providerId="ADAL" clId="{624E8889-AB9F-4AA4-908B-7366B2D49508}" dt="2026-09-07T14:15:11.405" v="37"/>
          <ac:picMkLst>
            <pc:docMk/>
            <pc:sldMk cId="308598922" sldId="257"/>
            <ac:picMk id="3" creationId="{85DE13FE-F6FB-5BDB-6E28-AF913685361E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17.840" v="39"/>
        <pc:sldMkLst>
          <pc:docMk/>
          <pc:sldMk cId="393185406" sldId="258"/>
        </pc:sldMkLst>
        <pc:picChg chg="add mod">
          <ac:chgData name="Vít Franěk" userId="023dddcc-8a37-43e6-b289-80fe017b2397" providerId="ADAL" clId="{624E8889-AB9F-4AA4-908B-7366B2D49508}" dt="2026-09-07T14:15:17.840" v="39"/>
          <ac:picMkLst>
            <pc:docMk/>
            <pc:sldMk cId="393185406" sldId="258"/>
            <ac:picMk id="3" creationId="{17D6E2B3-A9E9-EC44-95D3-6F3D28A54275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20.091" v="41"/>
        <pc:sldMkLst>
          <pc:docMk/>
          <pc:sldMk cId="3829441947" sldId="259"/>
        </pc:sldMkLst>
        <pc:picChg chg="add mod">
          <ac:chgData name="Vít Franěk" userId="023dddcc-8a37-43e6-b289-80fe017b2397" providerId="ADAL" clId="{624E8889-AB9F-4AA4-908B-7366B2D49508}" dt="2026-09-07T14:15:20.091" v="41"/>
          <ac:picMkLst>
            <pc:docMk/>
            <pc:sldMk cId="3829441947" sldId="259"/>
            <ac:picMk id="3" creationId="{2764D228-D82C-E16D-2C7B-7293A1A9F4B9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22.200" v="43"/>
        <pc:sldMkLst>
          <pc:docMk/>
          <pc:sldMk cId="900661741" sldId="260"/>
        </pc:sldMkLst>
        <pc:picChg chg="add mod">
          <ac:chgData name="Vít Franěk" userId="023dddcc-8a37-43e6-b289-80fe017b2397" providerId="ADAL" clId="{624E8889-AB9F-4AA4-908B-7366B2D49508}" dt="2026-09-07T14:15:22.200" v="43"/>
          <ac:picMkLst>
            <pc:docMk/>
            <pc:sldMk cId="900661741" sldId="260"/>
            <ac:picMk id="3" creationId="{EA0C9666-488C-698F-478C-E793CDCF2300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24.372" v="45"/>
        <pc:sldMkLst>
          <pc:docMk/>
          <pc:sldMk cId="2398589400" sldId="261"/>
        </pc:sldMkLst>
        <pc:picChg chg="add mod">
          <ac:chgData name="Vít Franěk" userId="023dddcc-8a37-43e6-b289-80fe017b2397" providerId="ADAL" clId="{624E8889-AB9F-4AA4-908B-7366B2D49508}" dt="2026-09-07T14:15:24.372" v="45"/>
          <ac:picMkLst>
            <pc:docMk/>
            <pc:sldMk cId="2398589400" sldId="261"/>
            <ac:picMk id="3" creationId="{0E68D140-D4F4-D0CC-53AB-5068E023FE10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26.523" v="47"/>
        <pc:sldMkLst>
          <pc:docMk/>
          <pc:sldMk cId="648637612" sldId="262"/>
        </pc:sldMkLst>
        <pc:picChg chg="add mod">
          <ac:chgData name="Vít Franěk" userId="023dddcc-8a37-43e6-b289-80fe017b2397" providerId="ADAL" clId="{624E8889-AB9F-4AA4-908B-7366B2D49508}" dt="2026-09-07T14:15:26.523" v="47"/>
          <ac:picMkLst>
            <pc:docMk/>
            <pc:sldMk cId="648637612" sldId="262"/>
            <ac:picMk id="3" creationId="{896C327C-6521-D341-3DD1-5E9E8FEFA351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28.668" v="49"/>
        <pc:sldMkLst>
          <pc:docMk/>
          <pc:sldMk cId="3160028929" sldId="263"/>
        </pc:sldMkLst>
        <pc:picChg chg="add mod">
          <ac:chgData name="Vít Franěk" userId="023dddcc-8a37-43e6-b289-80fe017b2397" providerId="ADAL" clId="{624E8889-AB9F-4AA4-908B-7366B2D49508}" dt="2026-09-07T14:15:28.668" v="49"/>
          <ac:picMkLst>
            <pc:docMk/>
            <pc:sldMk cId="3160028929" sldId="263"/>
            <ac:picMk id="3" creationId="{48AF1CEE-10C7-C7FC-5B85-5D2DFE0C90F4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30.460" v="51"/>
        <pc:sldMkLst>
          <pc:docMk/>
          <pc:sldMk cId="2970737118" sldId="264"/>
        </pc:sldMkLst>
        <pc:picChg chg="add mod">
          <ac:chgData name="Vít Franěk" userId="023dddcc-8a37-43e6-b289-80fe017b2397" providerId="ADAL" clId="{624E8889-AB9F-4AA4-908B-7366B2D49508}" dt="2026-09-07T14:15:30.460" v="51"/>
          <ac:picMkLst>
            <pc:docMk/>
            <pc:sldMk cId="2970737118" sldId="264"/>
            <ac:picMk id="3" creationId="{A2B615B3-D935-E2CA-CB57-DBE19A0ECC69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39.665" v="53"/>
        <pc:sldMkLst>
          <pc:docMk/>
          <pc:sldMk cId="2272190802" sldId="265"/>
        </pc:sldMkLst>
        <pc:picChg chg="add mod">
          <ac:chgData name="Vít Franěk" userId="023dddcc-8a37-43e6-b289-80fe017b2397" providerId="ADAL" clId="{624E8889-AB9F-4AA4-908B-7366B2D49508}" dt="2026-09-07T14:15:39.665" v="53"/>
          <ac:picMkLst>
            <pc:docMk/>
            <pc:sldMk cId="2272190802" sldId="265"/>
            <ac:picMk id="3" creationId="{DB511A14-A5F5-05DB-E807-07EF3A24B701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41.795" v="55"/>
        <pc:sldMkLst>
          <pc:docMk/>
          <pc:sldMk cId="2580705209" sldId="266"/>
        </pc:sldMkLst>
        <pc:picChg chg="add mod">
          <ac:chgData name="Vít Franěk" userId="023dddcc-8a37-43e6-b289-80fe017b2397" providerId="ADAL" clId="{624E8889-AB9F-4AA4-908B-7366B2D49508}" dt="2026-09-07T14:15:41.795" v="55"/>
          <ac:picMkLst>
            <pc:docMk/>
            <pc:sldMk cId="2580705209" sldId="266"/>
            <ac:picMk id="3" creationId="{18CB4AD5-8417-5940-DD40-160AB371803E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44.096" v="57"/>
        <pc:sldMkLst>
          <pc:docMk/>
          <pc:sldMk cId="2415611877" sldId="267"/>
        </pc:sldMkLst>
        <pc:picChg chg="add mod">
          <ac:chgData name="Vít Franěk" userId="023dddcc-8a37-43e6-b289-80fe017b2397" providerId="ADAL" clId="{624E8889-AB9F-4AA4-908B-7366B2D49508}" dt="2026-09-07T14:15:44.096" v="57"/>
          <ac:picMkLst>
            <pc:docMk/>
            <pc:sldMk cId="2415611877" sldId="267"/>
            <ac:picMk id="3" creationId="{9654C23A-D196-C5E1-BF2C-037D73FD7CBF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45.905" v="59"/>
        <pc:sldMkLst>
          <pc:docMk/>
          <pc:sldMk cId="1728744241" sldId="268"/>
        </pc:sldMkLst>
        <pc:picChg chg="add mod">
          <ac:chgData name="Vít Franěk" userId="023dddcc-8a37-43e6-b289-80fe017b2397" providerId="ADAL" clId="{624E8889-AB9F-4AA4-908B-7366B2D49508}" dt="2026-09-07T14:15:45.905" v="59"/>
          <ac:picMkLst>
            <pc:docMk/>
            <pc:sldMk cId="1728744241" sldId="268"/>
            <ac:picMk id="3" creationId="{6AA18DB3-AA95-09B7-D30D-6129B78C8C8B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48.282" v="61"/>
        <pc:sldMkLst>
          <pc:docMk/>
          <pc:sldMk cId="197164663" sldId="269"/>
        </pc:sldMkLst>
        <pc:picChg chg="add mod">
          <ac:chgData name="Vít Franěk" userId="023dddcc-8a37-43e6-b289-80fe017b2397" providerId="ADAL" clId="{624E8889-AB9F-4AA4-908B-7366B2D49508}" dt="2026-09-07T14:15:48.282" v="61"/>
          <ac:picMkLst>
            <pc:docMk/>
            <pc:sldMk cId="197164663" sldId="269"/>
            <ac:picMk id="3" creationId="{002B7433-2146-9879-D0B6-ED94FB252B4F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56.530" v="63"/>
        <pc:sldMkLst>
          <pc:docMk/>
          <pc:sldMk cId="3573631752" sldId="270"/>
        </pc:sldMkLst>
        <pc:picChg chg="add mod">
          <ac:chgData name="Vít Franěk" userId="023dddcc-8a37-43e6-b289-80fe017b2397" providerId="ADAL" clId="{624E8889-AB9F-4AA4-908B-7366B2D49508}" dt="2026-09-07T14:15:56.530" v="63"/>
          <ac:picMkLst>
            <pc:docMk/>
            <pc:sldMk cId="3573631752" sldId="270"/>
            <ac:picMk id="3" creationId="{806FCB1A-E167-0C3D-D3A2-61C5E9C6BC1D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5:58.493" v="65"/>
        <pc:sldMkLst>
          <pc:docMk/>
          <pc:sldMk cId="1632486448" sldId="271"/>
        </pc:sldMkLst>
        <pc:picChg chg="add mod">
          <ac:chgData name="Vít Franěk" userId="023dddcc-8a37-43e6-b289-80fe017b2397" providerId="ADAL" clId="{624E8889-AB9F-4AA4-908B-7366B2D49508}" dt="2026-09-07T14:15:58.493" v="65"/>
          <ac:picMkLst>
            <pc:docMk/>
            <pc:sldMk cId="1632486448" sldId="271"/>
            <ac:picMk id="3" creationId="{20D005EF-9167-4E91-1B5A-3FD8FC2D52E7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00.840" v="67"/>
        <pc:sldMkLst>
          <pc:docMk/>
          <pc:sldMk cId="4085760793" sldId="272"/>
        </pc:sldMkLst>
        <pc:picChg chg="add mod">
          <ac:chgData name="Vít Franěk" userId="023dddcc-8a37-43e6-b289-80fe017b2397" providerId="ADAL" clId="{624E8889-AB9F-4AA4-908B-7366B2D49508}" dt="2026-09-07T14:16:00.840" v="67"/>
          <ac:picMkLst>
            <pc:docMk/>
            <pc:sldMk cId="4085760793" sldId="272"/>
            <ac:picMk id="3" creationId="{DC05C670-34A4-DA0E-F69B-B0FDD77FFF9C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02.926" v="69"/>
        <pc:sldMkLst>
          <pc:docMk/>
          <pc:sldMk cId="2332223354" sldId="273"/>
        </pc:sldMkLst>
        <pc:picChg chg="add mod">
          <ac:chgData name="Vít Franěk" userId="023dddcc-8a37-43e6-b289-80fe017b2397" providerId="ADAL" clId="{624E8889-AB9F-4AA4-908B-7366B2D49508}" dt="2026-09-07T14:16:02.926" v="69"/>
          <ac:picMkLst>
            <pc:docMk/>
            <pc:sldMk cId="2332223354" sldId="273"/>
            <ac:picMk id="3" creationId="{5E5D28D9-AFD9-3F4A-8E8B-A8C8A9ABBF09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10.488" v="71"/>
        <pc:sldMkLst>
          <pc:docMk/>
          <pc:sldMk cId="2438713120" sldId="274"/>
        </pc:sldMkLst>
        <pc:picChg chg="add mod">
          <ac:chgData name="Vít Franěk" userId="023dddcc-8a37-43e6-b289-80fe017b2397" providerId="ADAL" clId="{624E8889-AB9F-4AA4-908B-7366B2D49508}" dt="2026-09-07T14:16:10.488" v="71"/>
          <ac:picMkLst>
            <pc:docMk/>
            <pc:sldMk cId="2438713120" sldId="274"/>
            <ac:picMk id="3" creationId="{1FC216B1-DBD1-9A82-EDC4-560F968422EF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12.631" v="73"/>
        <pc:sldMkLst>
          <pc:docMk/>
          <pc:sldMk cId="4982394" sldId="275"/>
        </pc:sldMkLst>
        <pc:picChg chg="add mod">
          <ac:chgData name="Vít Franěk" userId="023dddcc-8a37-43e6-b289-80fe017b2397" providerId="ADAL" clId="{624E8889-AB9F-4AA4-908B-7366B2D49508}" dt="2026-09-07T14:16:12.631" v="73"/>
          <ac:picMkLst>
            <pc:docMk/>
            <pc:sldMk cId="4982394" sldId="275"/>
            <ac:picMk id="3" creationId="{6FFFE217-5D72-C304-11D7-42E7D4C66F68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17.136" v="75"/>
        <pc:sldMkLst>
          <pc:docMk/>
          <pc:sldMk cId="2880000692" sldId="276"/>
        </pc:sldMkLst>
        <pc:picChg chg="add mod">
          <ac:chgData name="Vít Franěk" userId="023dddcc-8a37-43e6-b289-80fe017b2397" providerId="ADAL" clId="{624E8889-AB9F-4AA4-908B-7366B2D49508}" dt="2026-09-07T14:16:17.136" v="75"/>
          <ac:picMkLst>
            <pc:docMk/>
            <pc:sldMk cId="2880000692" sldId="276"/>
            <ac:picMk id="3" creationId="{57BF2E31-95A3-7D4E-E9C2-A6CA5AAECDDF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21.187" v="77"/>
        <pc:sldMkLst>
          <pc:docMk/>
          <pc:sldMk cId="4041043261" sldId="277"/>
        </pc:sldMkLst>
        <pc:picChg chg="add mod">
          <ac:chgData name="Vít Franěk" userId="023dddcc-8a37-43e6-b289-80fe017b2397" providerId="ADAL" clId="{624E8889-AB9F-4AA4-908B-7366B2D49508}" dt="2026-09-07T14:16:21.187" v="77"/>
          <ac:picMkLst>
            <pc:docMk/>
            <pc:sldMk cId="4041043261" sldId="277"/>
            <ac:picMk id="3" creationId="{87AC79C8-2DD7-7FE5-712F-1498AF65575B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23.756" v="79"/>
        <pc:sldMkLst>
          <pc:docMk/>
          <pc:sldMk cId="3973661234" sldId="278"/>
        </pc:sldMkLst>
        <pc:picChg chg="add mod">
          <ac:chgData name="Vít Franěk" userId="023dddcc-8a37-43e6-b289-80fe017b2397" providerId="ADAL" clId="{624E8889-AB9F-4AA4-908B-7366B2D49508}" dt="2026-09-07T14:16:23.756" v="79"/>
          <ac:picMkLst>
            <pc:docMk/>
            <pc:sldMk cId="3973661234" sldId="278"/>
            <ac:picMk id="3" creationId="{41C1043D-85A5-AE96-531A-592D47AD9F5F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26.264" v="81"/>
        <pc:sldMkLst>
          <pc:docMk/>
          <pc:sldMk cId="2483456326" sldId="279"/>
        </pc:sldMkLst>
        <pc:picChg chg="add mod">
          <ac:chgData name="Vít Franěk" userId="023dddcc-8a37-43e6-b289-80fe017b2397" providerId="ADAL" clId="{624E8889-AB9F-4AA4-908B-7366B2D49508}" dt="2026-09-07T14:16:26.264" v="81"/>
          <ac:picMkLst>
            <pc:docMk/>
            <pc:sldMk cId="2483456326" sldId="279"/>
            <ac:picMk id="3" creationId="{5B384BF5-F47B-DB41-576A-236804EC3BEF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30.955" v="83"/>
        <pc:sldMkLst>
          <pc:docMk/>
          <pc:sldMk cId="1735954095" sldId="280"/>
        </pc:sldMkLst>
        <pc:picChg chg="add mod">
          <ac:chgData name="Vít Franěk" userId="023dddcc-8a37-43e6-b289-80fe017b2397" providerId="ADAL" clId="{624E8889-AB9F-4AA4-908B-7366B2D49508}" dt="2026-09-07T14:16:30.955" v="83"/>
          <ac:picMkLst>
            <pc:docMk/>
            <pc:sldMk cId="1735954095" sldId="280"/>
            <ac:picMk id="3" creationId="{EDE3B3EC-F504-57FB-5B7D-6D5492CF7C76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33.283" v="85"/>
        <pc:sldMkLst>
          <pc:docMk/>
          <pc:sldMk cId="2682357917" sldId="281"/>
        </pc:sldMkLst>
        <pc:picChg chg="add mod">
          <ac:chgData name="Vít Franěk" userId="023dddcc-8a37-43e6-b289-80fe017b2397" providerId="ADAL" clId="{624E8889-AB9F-4AA4-908B-7366B2D49508}" dt="2026-09-07T14:16:33.283" v="85"/>
          <ac:picMkLst>
            <pc:docMk/>
            <pc:sldMk cId="2682357917" sldId="281"/>
            <ac:picMk id="3" creationId="{E9B303B2-13B7-DA3E-1EEE-EDFBEEEBE6CD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35.705" v="87"/>
        <pc:sldMkLst>
          <pc:docMk/>
          <pc:sldMk cId="4194696293" sldId="282"/>
        </pc:sldMkLst>
        <pc:picChg chg="add mod">
          <ac:chgData name="Vít Franěk" userId="023dddcc-8a37-43e6-b289-80fe017b2397" providerId="ADAL" clId="{624E8889-AB9F-4AA4-908B-7366B2D49508}" dt="2026-09-07T14:16:35.705" v="87"/>
          <ac:picMkLst>
            <pc:docMk/>
            <pc:sldMk cId="4194696293" sldId="282"/>
            <ac:picMk id="3" creationId="{028BC786-B866-7B42-9433-EFEC4AE51544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38.291" v="89"/>
        <pc:sldMkLst>
          <pc:docMk/>
          <pc:sldMk cId="1445673529" sldId="283"/>
        </pc:sldMkLst>
        <pc:picChg chg="add mod">
          <ac:chgData name="Vít Franěk" userId="023dddcc-8a37-43e6-b289-80fe017b2397" providerId="ADAL" clId="{624E8889-AB9F-4AA4-908B-7366B2D49508}" dt="2026-09-07T14:16:38.291" v="89"/>
          <ac:picMkLst>
            <pc:docMk/>
            <pc:sldMk cId="1445673529" sldId="283"/>
            <ac:picMk id="3" creationId="{4841D3DF-DFF3-9531-840A-9D9D9963DC68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40.611" v="91"/>
        <pc:sldMkLst>
          <pc:docMk/>
          <pc:sldMk cId="3855910217" sldId="284"/>
        </pc:sldMkLst>
        <pc:picChg chg="add mod">
          <ac:chgData name="Vít Franěk" userId="023dddcc-8a37-43e6-b289-80fe017b2397" providerId="ADAL" clId="{624E8889-AB9F-4AA4-908B-7366B2D49508}" dt="2026-09-07T14:16:40.611" v="91"/>
          <ac:picMkLst>
            <pc:docMk/>
            <pc:sldMk cId="3855910217" sldId="284"/>
            <ac:picMk id="3" creationId="{4C0BA33A-9B64-2279-44B7-7E57E4C26185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43.007" v="93"/>
        <pc:sldMkLst>
          <pc:docMk/>
          <pc:sldMk cId="2986116681" sldId="285"/>
        </pc:sldMkLst>
        <pc:picChg chg="add mod">
          <ac:chgData name="Vít Franěk" userId="023dddcc-8a37-43e6-b289-80fe017b2397" providerId="ADAL" clId="{624E8889-AB9F-4AA4-908B-7366B2D49508}" dt="2026-09-07T14:16:43.007" v="93"/>
          <ac:picMkLst>
            <pc:docMk/>
            <pc:sldMk cId="2986116681" sldId="285"/>
            <ac:picMk id="3" creationId="{A645D658-80F1-BFB3-F010-4F5B6CB6BA6C}"/>
          </ac:picMkLst>
        </pc:picChg>
      </pc:sldChg>
      <pc:sldChg chg="addSp modSp add mod">
        <pc:chgData name="Vít Franěk" userId="023dddcc-8a37-43e6-b289-80fe017b2397" providerId="ADAL" clId="{624E8889-AB9F-4AA4-908B-7366B2D49508}" dt="2026-09-07T14:16:44.846" v="95"/>
        <pc:sldMkLst>
          <pc:docMk/>
          <pc:sldMk cId="237173496" sldId="286"/>
        </pc:sldMkLst>
        <pc:picChg chg="add mod">
          <ac:chgData name="Vít Franěk" userId="023dddcc-8a37-43e6-b289-80fe017b2397" providerId="ADAL" clId="{624E8889-AB9F-4AA4-908B-7366B2D49508}" dt="2026-09-07T14:16:44.846" v="95"/>
          <ac:picMkLst>
            <pc:docMk/>
            <pc:sldMk cId="237173496" sldId="286"/>
            <ac:picMk id="3" creationId="{21AA9D2C-02E7-DED0-7333-5F5DD749714B}"/>
          </ac:picMkLst>
        </pc:picChg>
      </pc:sldChg>
      <pc:sldChg chg="addSp delSp modSp new mod">
        <pc:chgData name="Vít Franěk" userId="023dddcc-8a37-43e6-b289-80fe017b2397" providerId="ADAL" clId="{624E8889-AB9F-4AA4-908B-7366B2D49508}" dt="2026-09-08T06:51:43.091" v="99"/>
        <pc:sldMkLst>
          <pc:docMk/>
          <pc:sldMk cId="3149529629" sldId="287"/>
        </pc:sldMkLst>
        <pc:spChg chg="del">
          <ac:chgData name="Vít Franěk" userId="023dddcc-8a37-43e6-b289-80fe017b2397" providerId="ADAL" clId="{624E8889-AB9F-4AA4-908B-7366B2D49508}" dt="2026-09-08T06:51:42.445" v="97" actId="478"/>
          <ac:spMkLst>
            <pc:docMk/>
            <pc:sldMk cId="3149529629" sldId="287"/>
            <ac:spMk id="2" creationId="{7EC396E2-2F3F-4DD7-F3FC-2CB00023F2D1}"/>
          </ac:spMkLst>
        </pc:spChg>
        <pc:spChg chg="del">
          <ac:chgData name="Vít Franěk" userId="023dddcc-8a37-43e6-b289-80fe017b2397" providerId="ADAL" clId="{624E8889-AB9F-4AA4-908B-7366B2D49508}" dt="2026-09-08T06:51:42.445" v="97" actId="478"/>
          <ac:spMkLst>
            <pc:docMk/>
            <pc:sldMk cId="3149529629" sldId="287"/>
            <ac:spMk id="3" creationId="{9DC40049-3F12-9142-2A45-BA94D95B0C23}"/>
          </ac:spMkLst>
        </pc:spChg>
        <pc:picChg chg="add mod">
          <ac:chgData name="Vít Franěk" userId="023dddcc-8a37-43e6-b289-80fe017b2397" providerId="ADAL" clId="{624E8889-AB9F-4AA4-908B-7366B2D49508}" dt="2026-09-08T06:51:43.091" v="99"/>
          <ac:picMkLst>
            <pc:docMk/>
            <pc:sldMk cId="3149529629" sldId="287"/>
            <ac:picMk id="5" creationId="{C986B35B-B374-44F7-B9D4-24B159257DD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7D9033-6E83-5F25-20EA-E1D580A9D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9E56BF-AEF6-C938-C0EF-AC5642BF9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E8E504-275F-846D-7104-47D71DF84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56AE7-7753-B348-63EE-4EEB83012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D5037-4138-FAEC-355F-8BC97916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128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A78B3-2B74-80AB-9F3A-BE709A150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A7B08B7-0D5B-D18C-B5D3-2E9764696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65485A-EAF9-32F0-6EBD-4ED57FEB5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9EC8DD-25FD-58DD-5E37-FBE77A898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560125-A738-9747-1B38-AB10782B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07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D078BF1-9AD4-88C7-BCBE-CC59E29D7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C477B4-F078-46ED-3ABE-1393CE344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212143-33A4-D526-309E-1E1E0D56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52DE71-C19C-DC68-994F-09008488B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EB7DC2-ABFB-078A-C4CA-B22D9C2E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16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399AF-FA33-7610-F7C3-312B60041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B8EDCD-CC22-6726-E839-E5A9795B9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7F92F1-37E2-FC2A-ADCF-8AF7855C4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66674F-D84F-49AE-528D-FDA76514A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BFA59F-F3E6-647A-B62A-E23012D9F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99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0C8DA2-84D0-686F-9896-1AF20FE4B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573BA5-26E7-BC53-9FAA-A47F26FA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4B3DE3-56CD-36C9-2201-D088E35BA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570817-050A-7FF1-F4CF-C17DD1D0F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0B764E-1349-5DD8-93E2-90226FEF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07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3CA45C-E384-1973-6576-15ABFC2B4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EE8742-4D64-01A0-A922-CB6892010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84A9558-0637-12B8-FDF4-9B8D47EF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BC142E-3CEC-8744-A140-DF45DCE8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5AF290-5576-05EB-EFB9-ECAD1A8D4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C4D061-FA1B-479F-4F14-41EC58CF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54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6D3B3-22C7-CB4B-7782-DBAA74D86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74968D9-38DA-6ECD-D06A-C79D2406D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6976CE-DE67-CD40-4259-1E1BE4218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C2586F6-F261-D042-2DBE-603DE77E6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E16E0AA-7B1B-25D0-D1DE-3463EA8E3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B53EF85-D531-37EB-E719-85B2C5C3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AB706D4-F142-3988-599A-CD3C5C9DA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94B1834-7976-7670-9F4B-31EC96F8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07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081E76-C22F-E5AC-033A-EAFCBAAD5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5DAC030-9BBE-5A1E-5EBD-ED3DD4D5A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0371872-AAC4-8DA9-D916-80AECB406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2AFD17-26EE-9113-0867-EC67266C4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50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7F6F1F-D5C9-BF75-D5BA-3AB9ED487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2A3BA9-768F-28BD-2DDC-BB0E04D9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577778-4AC6-CA51-301A-BEC049CD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09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81DDB-78CC-0E18-AF6A-8A2F63555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3E9366-EFD8-FF22-F12E-96B78A3C4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B63566-5492-58F2-3FBB-4C1F08010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C0AB31-A28C-A37B-0EE2-C34EDB35A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BE5710-055E-3DE6-00C7-038F2BE12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A6944A-47F2-72CE-0A99-A739B4D2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34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D64FA4-33B4-569D-410E-D1AC8300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9F961A2-5068-8239-8D71-1D823C5EA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CAA4C41-4A9E-46D8-E1B6-4524BC34E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F6D8470-18D5-A67E-DD9B-114B42F5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E422DFF-C177-6B43-44F9-EB331BF7E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A17885-A4B2-9B1A-AA74-129A98E7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38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199231A-D316-8BC2-BB4E-4E7FA4FC8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A2658D-F975-A181-903D-8923C8ABE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E5B344-6DF6-0105-ACBD-3DA657715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2263C7-E8C7-448D-AE8D-50DC6A73684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557F1C-99AD-EA30-963B-C3617560B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5BEC67-88FD-262A-1872-B0584041A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B7F175-0DC4-4338-AF8D-830835442E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1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986B35B-B374-44F7-B9D4-24B159257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29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15AFF-41A0-96BB-2600-F3FFF1CE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2B615B3-D935-E2CA-CB57-DBE19A0EC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37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DC190-D9A8-C454-8DA2-9547F4C7A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B511A14-A5F5-05DB-E807-07EF3A24B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90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D6A83-08CE-413E-2DB7-28141B50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8CB4AD5-8417-5940-DD40-160AB3718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05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7FB19-EAF1-FE87-5899-BA3AB3153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654C23A-D196-C5E1-BF2C-037D73FD7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11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94D2-77D4-718F-890F-DE9DA42CC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AA18DB3-AA95-09B7-D30D-6129B78C8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44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99DC8-8F48-5EDA-5B3D-70E05BF2B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02B7433-2146-9879-D0B6-ED94FB252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4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16885-AAAD-A669-6310-18B7314B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06FCB1A-E167-0C3D-D3A2-61C5E9C6B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31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07623-B850-80B8-D077-72CB66DE8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0D005EF-9167-4E91-1B5A-3FD8FC2D5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86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772AF-FADA-B5CB-899E-973D074A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C05C670-34A4-DA0E-F69B-B0FDD77FF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60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B95D9-6ED0-9E65-AA1B-75D2EA877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E5D28D9-AFD9-3F4A-8E8B-A8C8A9ABB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23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8B7A305-24DE-1DA3-FA60-416296F91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657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637A6-A0CF-04B5-6DC8-CCC3D2821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FC216B1-DBD1-9A82-EDC4-560F96842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13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8C088-857F-EC4D-C2CE-A597018B4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FFE217-5D72-C304-11D7-42E7D4C66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69B65-C8B4-830D-4582-445DAB761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7BF2E31-95A3-7D4E-E9C2-A6CA5AAEC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00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4AF23-297E-B800-3429-55795E836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7AC79C8-2DD7-7FE5-712F-1498AF655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43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C05BF-7C8A-90C9-405D-A25986649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1C1043D-85A5-AE96-531A-592D47AD9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61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648B5-6215-50FD-81E5-96A17F7B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B384BF5-F47B-DB41-576A-236804EC3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56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5C432-3C96-6E28-E34E-FE5ADE6F8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DE3B3EC-F504-57FB-5B7D-6D5492CF7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54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D0CD6-D4BA-825A-A975-84D7323BF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9B303B2-13B7-DA3E-1EEE-EDFBEEEBE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57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92266-5C97-138E-0DD4-537E9C511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28BC786-B866-7B42-9433-EFEC4AE51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96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D8F79-EA68-46DF-71EC-CEF03FE20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41D3DF-DFF3-9531-840A-9D9D9963D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73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1CFA5-70D0-189B-D7DA-B3C84374B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5DE13FE-F6FB-5BDB-6E28-AF9136853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89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2BBD7-9F41-B6B1-6984-F91E3F158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C0BA33A-9B64-2279-44B7-7E57E4C26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10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CF1D7-90D4-6BD8-4652-F3CA16EFB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645D658-80F1-BFB3-F010-4F5B6CB6B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16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54CE5-BB69-238A-CBB0-029A0FA79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1AA9D2C-02E7-DED0-7333-5F5DD7497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11B26-0B0F-2D96-2531-326A3BE0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7D6E2B3-A9E9-EC44-95D3-6F3D28A54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5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F5B9E-7D22-B11F-E4C8-188BCC1D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764D228-D82C-E16D-2C7B-7293A1A9F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41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38070-FC54-9D7B-E289-D73EF715F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0C9666-488C-698F-478C-E793CDCF2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61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DFCF1-BAE9-9738-6835-D98924947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E68D140-D4F4-D0CC-53AB-5068E023F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9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39F5C-39DF-04AA-E4AC-AEDF7B749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96C327C-6521-D341-3DD1-5E9E8FEFA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3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6379C-DD3F-FE2B-27AA-B2A2B5B5E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AF1CEE-10C7-C7FC-5B85-5D2DFE0C9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289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Širokoúhlá obrazovka</PresentationFormat>
  <Paragraphs>0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Vít Franěk</dc:creator>
  <cp:lastModifiedBy>Vít Franěk</cp:lastModifiedBy>
  <cp:revision>1</cp:revision>
  <dcterms:created xsi:type="dcterms:W3CDTF">2026-09-07T14:13:30Z</dcterms:created>
  <dcterms:modified xsi:type="dcterms:W3CDTF">2026-09-08T06:51:46Z</dcterms:modified>
</cp:coreProperties>
</file>