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4137EC-0E7D-46BE-8C42-2CBB45471A58}" v="5" dt="2026-09-07T12:33:49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" d="100"/>
          <a:sy n="25" d="100"/>
        </p:scale>
        <p:origin x="19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t Franěk" userId="023dddcc-8a37-43e6-b289-80fe017b2397" providerId="ADAL" clId="{624E8889-AB9F-4AA4-908B-7366B2D49508}"/>
    <pc:docChg chg="custSel addSld modSld modMainMaster">
      <pc:chgData name="Vít Franěk" userId="023dddcc-8a37-43e6-b289-80fe017b2397" providerId="ADAL" clId="{624E8889-AB9F-4AA4-908B-7366B2D49508}" dt="2026-09-07T12:37:13.315" v="23"/>
      <pc:docMkLst>
        <pc:docMk/>
      </pc:docMkLst>
      <pc:sldChg chg="addSp delSp modSp new mod modTransition">
        <pc:chgData name="Vít Franěk" userId="023dddcc-8a37-43e6-b289-80fe017b2397" providerId="ADAL" clId="{624E8889-AB9F-4AA4-908B-7366B2D49508}" dt="2026-09-07T12:33:49.313" v="11"/>
        <pc:sldMkLst>
          <pc:docMk/>
          <pc:sldMk cId="3900231555" sldId="256"/>
        </pc:sldMkLst>
        <pc:spChg chg="del">
          <ac:chgData name="Vít Franěk" userId="023dddcc-8a37-43e6-b289-80fe017b2397" providerId="ADAL" clId="{624E8889-AB9F-4AA4-908B-7366B2D49508}" dt="2026-09-07T12:32:49.053" v="1" actId="478"/>
          <ac:spMkLst>
            <pc:docMk/>
            <pc:sldMk cId="3900231555" sldId="256"/>
            <ac:spMk id="2" creationId="{4BF68EA2-590E-284E-CB7D-FCF4DB842721}"/>
          </ac:spMkLst>
        </pc:spChg>
        <pc:spChg chg="del">
          <ac:chgData name="Vít Franěk" userId="023dddcc-8a37-43e6-b289-80fe017b2397" providerId="ADAL" clId="{624E8889-AB9F-4AA4-908B-7366B2D49508}" dt="2026-09-07T12:32:49.053" v="1" actId="478"/>
          <ac:spMkLst>
            <pc:docMk/>
            <pc:sldMk cId="3900231555" sldId="256"/>
            <ac:spMk id="3" creationId="{3C31B42C-BA3A-9225-103E-066132EA87F5}"/>
          </ac:spMkLst>
        </pc:spChg>
        <pc:picChg chg="add mod">
          <ac:chgData name="Vít Franěk" userId="023dddcc-8a37-43e6-b289-80fe017b2397" providerId="ADAL" clId="{624E8889-AB9F-4AA4-908B-7366B2D49508}" dt="2026-09-07T12:32:53.557" v="3"/>
          <ac:picMkLst>
            <pc:docMk/>
            <pc:sldMk cId="3900231555" sldId="256"/>
            <ac:picMk id="5" creationId="{2E2D6DCE-F33B-DF90-4D68-FC1E20CFF412}"/>
          </ac:picMkLst>
        </pc:picChg>
      </pc:sldChg>
      <pc:sldChg chg="addSp delSp modSp new mod modTransition">
        <pc:chgData name="Vít Franěk" userId="023dddcc-8a37-43e6-b289-80fe017b2397" providerId="ADAL" clId="{624E8889-AB9F-4AA4-908B-7366B2D49508}" dt="2026-09-07T12:36:59.066" v="13"/>
        <pc:sldMkLst>
          <pc:docMk/>
          <pc:sldMk cId="593028727" sldId="257"/>
        </pc:sldMkLst>
        <pc:spChg chg="del">
          <ac:chgData name="Vít Franěk" userId="023dddcc-8a37-43e6-b289-80fe017b2397" providerId="ADAL" clId="{624E8889-AB9F-4AA4-908B-7366B2D49508}" dt="2026-09-07T12:32:57.475" v="5" actId="478"/>
          <ac:spMkLst>
            <pc:docMk/>
            <pc:sldMk cId="593028727" sldId="257"/>
            <ac:spMk id="2" creationId="{8EEE046C-EAAF-7168-7264-D5FD5B946E77}"/>
          </ac:spMkLst>
        </pc:spChg>
        <pc:spChg chg="del">
          <ac:chgData name="Vít Franěk" userId="023dddcc-8a37-43e6-b289-80fe017b2397" providerId="ADAL" clId="{624E8889-AB9F-4AA4-908B-7366B2D49508}" dt="2026-09-07T12:32:57.475" v="5" actId="478"/>
          <ac:spMkLst>
            <pc:docMk/>
            <pc:sldMk cId="593028727" sldId="257"/>
            <ac:spMk id="3" creationId="{88188836-1E22-118F-6E31-3CCFA27D1D8E}"/>
          </ac:spMkLst>
        </pc:spChg>
        <pc:picChg chg="add mod">
          <ac:chgData name="Vít Franěk" userId="023dddcc-8a37-43e6-b289-80fe017b2397" providerId="ADAL" clId="{624E8889-AB9F-4AA4-908B-7366B2D49508}" dt="2026-09-07T12:36:59.066" v="13"/>
          <ac:picMkLst>
            <pc:docMk/>
            <pc:sldMk cId="593028727" sldId="257"/>
            <ac:picMk id="5" creationId="{650BAAA1-F8D6-AED4-83C0-05E832C49795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9-07T12:37:02.763" v="15"/>
        <pc:sldMkLst>
          <pc:docMk/>
          <pc:sldMk cId="2140210240" sldId="258"/>
        </pc:sldMkLst>
        <pc:picChg chg="add mod">
          <ac:chgData name="Vít Franěk" userId="023dddcc-8a37-43e6-b289-80fe017b2397" providerId="ADAL" clId="{624E8889-AB9F-4AA4-908B-7366B2D49508}" dt="2026-09-07T12:37:02.763" v="15"/>
          <ac:picMkLst>
            <pc:docMk/>
            <pc:sldMk cId="2140210240" sldId="258"/>
            <ac:picMk id="3" creationId="{C21B41F5-5BA4-790C-DE74-730E37812FC1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9-07T12:37:06.809" v="17"/>
        <pc:sldMkLst>
          <pc:docMk/>
          <pc:sldMk cId="3392288214" sldId="259"/>
        </pc:sldMkLst>
        <pc:picChg chg="add mod">
          <ac:chgData name="Vít Franěk" userId="023dddcc-8a37-43e6-b289-80fe017b2397" providerId="ADAL" clId="{624E8889-AB9F-4AA4-908B-7366B2D49508}" dt="2026-09-07T12:37:06.809" v="17"/>
          <ac:picMkLst>
            <pc:docMk/>
            <pc:sldMk cId="3392288214" sldId="259"/>
            <ac:picMk id="3" creationId="{DE7E44FE-E721-505B-1AF1-EB189D61CB28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9-07T12:37:09.193" v="19"/>
        <pc:sldMkLst>
          <pc:docMk/>
          <pc:sldMk cId="3565674127" sldId="260"/>
        </pc:sldMkLst>
        <pc:picChg chg="add mod">
          <ac:chgData name="Vít Franěk" userId="023dddcc-8a37-43e6-b289-80fe017b2397" providerId="ADAL" clId="{624E8889-AB9F-4AA4-908B-7366B2D49508}" dt="2026-09-07T12:37:09.193" v="19"/>
          <ac:picMkLst>
            <pc:docMk/>
            <pc:sldMk cId="3565674127" sldId="260"/>
            <ac:picMk id="3" creationId="{CE6F407E-52B4-454B-325A-137BF7AE1E34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9-07T12:37:11.161" v="21"/>
        <pc:sldMkLst>
          <pc:docMk/>
          <pc:sldMk cId="1260591604" sldId="261"/>
        </pc:sldMkLst>
        <pc:picChg chg="add mod">
          <ac:chgData name="Vít Franěk" userId="023dddcc-8a37-43e6-b289-80fe017b2397" providerId="ADAL" clId="{624E8889-AB9F-4AA4-908B-7366B2D49508}" dt="2026-09-07T12:37:11.161" v="21"/>
          <ac:picMkLst>
            <pc:docMk/>
            <pc:sldMk cId="1260591604" sldId="261"/>
            <ac:picMk id="3" creationId="{A197CC17-91EB-92BD-1B77-51153400DEE4}"/>
          </ac:picMkLst>
        </pc:picChg>
      </pc:sldChg>
      <pc:sldChg chg="addSp modSp add mod modTransition">
        <pc:chgData name="Vít Franěk" userId="023dddcc-8a37-43e6-b289-80fe017b2397" providerId="ADAL" clId="{624E8889-AB9F-4AA4-908B-7366B2D49508}" dt="2026-09-07T12:37:13.315" v="23"/>
        <pc:sldMkLst>
          <pc:docMk/>
          <pc:sldMk cId="1077707824" sldId="262"/>
        </pc:sldMkLst>
        <pc:picChg chg="add mod">
          <ac:chgData name="Vít Franěk" userId="023dddcc-8a37-43e6-b289-80fe017b2397" providerId="ADAL" clId="{624E8889-AB9F-4AA4-908B-7366B2D49508}" dt="2026-09-07T12:37:13.315" v="23"/>
          <ac:picMkLst>
            <pc:docMk/>
            <pc:sldMk cId="1077707824" sldId="262"/>
            <ac:picMk id="3" creationId="{FF1978F2-C6A3-CEC3-CEAB-03DD15EF3F32}"/>
          </ac:picMkLst>
        </pc:picChg>
      </pc:sldChg>
      <pc:sldMasterChg chg="modTransition modSldLayout">
        <pc:chgData name="Vít Franěk" userId="023dddcc-8a37-43e6-b289-80fe017b2397" providerId="ADAL" clId="{624E8889-AB9F-4AA4-908B-7366B2D49508}" dt="2026-09-07T12:33:47.553" v="10"/>
        <pc:sldMasterMkLst>
          <pc:docMk/>
          <pc:sldMasterMk cId="3020867543" sldId="2147483648"/>
        </pc:sldMasterMkLst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1395902998" sldId="2147483649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2212479604" sldId="2147483650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613065045" sldId="2147483651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2280552778" sldId="2147483652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2709014866" sldId="2147483653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2151932231" sldId="2147483654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1454329319" sldId="2147483655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2110926377" sldId="2147483656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1402968526" sldId="2147483657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814353888" sldId="2147483658"/>
          </pc:sldLayoutMkLst>
        </pc:sldLayoutChg>
        <pc:sldLayoutChg chg="modTransition">
          <pc:chgData name="Vít Franěk" userId="023dddcc-8a37-43e6-b289-80fe017b2397" providerId="ADAL" clId="{624E8889-AB9F-4AA4-908B-7366B2D49508}" dt="2026-09-07T12:33:47.553" v="10"/>
          <pc:sldLayoutMkLst>
            <pc:docMk/>
            <pc:sldMasterMk cId="3020867543" sldId="2147483648"/>
            <pc:sldLayoutMk cId="62761936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4A9FA-D2FB-C443-83E5-E5876F2F8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0485BF5-0971-F76A-C8F3-E4470B78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873FF5-AD60-8082-0174-9A868021B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7EC00D-52E9-3E1F-60D2-76DFBC019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D0E088-8B4F-1C9A-2253-E83666061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902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1DCF9-1630-CEB0-AC86-6961AC99B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78B3648-CADF-7C23-5A16-18B281AEC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5CE425-71CA-F899-F8BB-3AE794A80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12F251-D802-0641-7622-AA25AD0FE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67BDAA-6CCC-81B8-B29D-6E7B45B10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353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3FB4224-52AE-7B90-018D-96ED034377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F7CC0A6-F10E-2B91-5D7B-71EA8AA77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9C6B7B-61C7-A99E-42E3-037AF70A5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8CF6CB-CA4C-C850-E67E-DF2F3153F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FF5AC9-07A3-4DD7-2256-60284D0E2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619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F17735-57DF-47A1-A4F6-541B4E8AE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8AEC8E-5957-33D1-0BCC-B7B90AB8C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52C036-1628-2924-2CA9-C53D7C03C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F1B2E7-219C-7CF4-EB6B-DD00E85E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21524A-73AD-311F-C3FF-3E0508490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47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70CF55-DB6D-4BAD-CF6E-36D761F1E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9D26D0-88A1-0CD2-1057-EF0101A74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EBC67F-856F-5945-ECE0-877725AD1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1E4ACC-D0AB-98D0-80D6-21FCDCCAE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820CD6-A010-ADFE-C47A-3ED6484AC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065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2A283A-4206-44ED-34BB-65876F822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93749E-F627-5446-B3A1-7BF3A1C3E4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BC7FCB3-3225-360F-2866-C4E2AD983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60D83D-242F-8A21-ADC2-711CCF28C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16A7777-7E3C-05E1-DC28-681514553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8EECFDA-8C59-D577-B166-D9F6BB62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552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12530-2AE4-BB04-A85D-1DA46DD2E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05954A-E2BE-FF35-1459-C65F9F101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46C6529-C7C0-1C2F-19BF-E0DF9C4C5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980ACEB-68B7-4F9A-EF0C-E63FC4ADB1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C2B0ECA-03BC-411A-C96D-BBEA177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BD7F130-2610-2C95-2D0F-C1CDFF226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87FFCDB-BD16-46C4-1E09-6FE2B0919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54B542A-F9B0-CB0E-16B0-33783D7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01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80818-2E02-6BC1-54CA-30D04AD2B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D83C1CE-5EA6-2B5F-CE28-98F06BD60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EFFECCB-F68C-9D49-8E4D-8D5AED981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FB9EB77-BEA6-E9EB-ABB9-B284F05E7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93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71A4BC2-D13A-5DBE-DCDD-90532D03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32841D2-0BDB-042E-1735-5BF886425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268400-48A1-9AF2-5EF2-78462EDDB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329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ECEA1E-80A2-D95E-89C1-F6D429FF6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9E97FA-E628-42DE-6369-4A19F8381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B512754-6C65-06AF-EAB8-3CBDE5A89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1DFB543-E883-C1A2-A6C4-E6E2B9AB6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443F818-AF4F-137A-7A80-130AF5C1A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64E980-9823-468B-AA85-19D4C16DA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926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C2781-92D1-D9DA-6ABC-690D18EAE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2014923-EB40-2FBE-0A22-849FF16644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6BBB2F5-0F31-DDFB-F450-B91CCA81D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BC6085-4AF8-79FF-FDAE-F51DA693F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59DAC9-F52F-58C0-5473-C6A4B2F6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22D337-6D29-4C7C-6E68-32CF376E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968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4483909-E2F9-D648-1FCE-DC43A64E3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4EDFCC5-1E69-92B3-D7A8-497F65425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5F80B2-7E8F-C6B3-3EC0-0C02AE11C0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2AD332-5C47-450B-84BA-D3D7090CEF26}" type="datetimeFigureOut">
              <a:rPr lang="cs-CZ" smtClean="0"/>
              <a:t>07.09.2026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BDDFC1-C054-3553-F16B-5C40598248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29E56C-1FCE-3010-2CE4-60B7F41078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7087EE-D777-412E-BDB5-440E8C441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86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E2D6DCE-F33B-DF90-4D68-FC1E20CFF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31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50BAAA1-F8D6-AED4-83C0-05E832C49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12190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28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C41B0-2BDA-4D5D-7278-6FA25A364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21B41F5-5BA4-790C-DE74-730E37812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12190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10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4244D-2783-30E5-EBBB-C44E2160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E7E44FE-E721-505B-1AF1-EB189D61C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12190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88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EFF60-634C-EE6C-753A-244C3D58A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E6F407E-52B4-454B-325A-137BF7AE1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12190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74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6A2B-5778-5029-9999-67F848C8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197CC17-91EB-92BD-1B77-51153400D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12190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91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995F9-2BBE-23A3-D235-BBDFE12E7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F1978F2-C6A3-CEC3-CEAB-03DD15EF3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12190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07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Širokoúhlá obrazovka</PresentationFormat>
  <Paragraphs>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Vít Franěk</dc:creator>
  <cp:lastModifiedBy>Vít Franěk</cp:lastModifiedBy>
  <cp:revision>1</cp:revision>
  <dcterms:created xsi:type="dcterms:W3CDTF">2026-09-07T12:32:08Z</dcterms:created>
  <dcterms:modified xsi:type="dcterms:W3CDTF">2026-09-07T12:37:16Z</dcterms:modified>
</cp:coreProperties>
</file>