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335" r:id="rId3"/>
    <p:sldId id="322" r:id="rId4"/>
    <p:sldId id="334" r:id="rId5"/>
    <p:sldId id="333" r:id="rId6"/>
    <p:sldId id="261" r:id="rId7"/>
    <p:sldId id="257" r:id="rId8"/>
    <p:sldId id="259" r:id="rId9"/>
    <p:sldId id="258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834E"/>
    <a:srgbClr val="FFFFFF"/>
    <a:srgbClr val="D9D9D9"/>
    <a:srgbClr val="70AD47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8A2356-58B5-4E1A-9E17-7C35D345226A}" v="487" dt="2026-05-25T12:13:38.602"/>
    <p1510:client id="{2FC1E16D-808A-2137-6666-3550A208AB33}" v="11" dt="2026-05-25T12:05:58.156"/>
    <p1510:client id="{4C01F40F-DA90-4185-AB77-C3C1C2EE0102}" v="3" dt="2026-05-26T09:09:51.2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186" autoAdjust="0"/>
  </p:normalViewPr>
  <p:slideViewPr>
    <p:cSldViewPr snapToGrid="0">
      <p:cViewPr varScale="1">
        <p:scale>
          <a:sx n="90" d="100"/>
          <a:sy n="90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ít Franěk" userId="023dddcc-8a37-43e6-b289-80fe017b2397" providerId="ADAL" clId="{624E8889-AB9F-4AA4-908B-7366B2D49508}"/>
    <pc:docChg chg="custSel addSld modSld modMainMaster">
      <pc:chgData name="Vít Franěk" userId="023dddcc-8a37-43e6-b289-80fe017b2397" providerId="ADAL" clId="{624E8889-AB9F-4AA4-908B-7366B2D49508}" dt="2026-05-26T09:09:51.243" v="6"/>
      <pc:docMkLst>
        <pc:docMk/>
      </pc:docMkLst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1454189946" sldId="257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3904976868" sldId="258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4208900149" sldId="259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3690618092" sldId="261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1846779805" sldId="322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642205804" sldId="333"/>
        </pc:sldMkLst>
      </pc:sldChg>
      <pc:sldChg chg="modTransition">
        <pc:chgData name="Vít Franěk" userId="023dddcc-8a37-43e6-b289-80fe017b2397" providerId="ADAL" clId="{624E8889-AB9F-4AA4-908B-7366B2D49508}" dt="2026-05-26T06:12:30.240" v="1"/>
        <pc:sldMkLst>
          <pc:docMk/>
          <pc:sldMk cId="4220531650" sldId="334"/>
        </pc:sldMkLst>
      </pc:sldChg>
      <pc:sldChg chg="addSp delSp modSp new mod modTransition">
        <pc:chgData name="Vít Franěk" userId="023dddcc-8a37-43e6-b289-80fe017b2397" providerId="ADAL" clId="{624E8889-AB9F-4AA4-908B-7366B2D49508}" dt="2026-05-26T09:09:51.243" v="6"/>
        <pc:sldMkLst>
          <pc:docMk/>
          <pc:sldMk cId="1469927893" sldId="335"/>
        </pc:sldMkLst>
        <pc:spChg chg="del">
          <ac:chgData name="Vít Franěk" userId="023dddcc-8a37-43e6-b289-80fe017b2397" providerId="ADAL" clId="{624E8889-AB9F-4AA4-908B-7366B2D49508}" dt="2026-05-26T09:09:28.659" v="3" actId="478"/>
          <ac:spMkLst>
            <pc:docMk/>
            <pc:sldMk cId="1469927893" sldId="335"/>
            <ac:spMk id="2" creationId="{55565413-6128-ECF3-744B-AE11280B3875}"/>
          </ac:spMkLst>
        </pc:spChg>
        <pc:spChg chg="del">
          <ac:chgData name="Vít Franěk" userId="023dddcc-8a37-43e6-b289-80fe017b2397" providerId="ADAL" clId="{624E8889-AB9F-4AA4-908B-7366B2D49508}" dt="2026-05-26T09:09:28.659" v="3" actId="478"/>
          <ac:spMkLst>
            <pc:docMk/>
            <pc:sldMk cId="1469927893" sldId="335"/>
            <ac:spMk id="3" creationId="{206F9212-5481-3081-1409-D589CE4D4759}"/>
          </ac:spMkLst>
        </pc:spChg>
        <pc:picChg chg="add mod">
          <ac:chgData name="Vít Franěk" userId="023dddcc-8a37-43e6-b289-80fe017b2397" providerId="ADAL" clId="{624E8889-AB9F-4AA4-908B-7366B2D49508}" dt="2026-05-26T09:09:37.957" v="5"/>
          <ac:picMkLst>
            <pc:docMk/>
            <pc:sldMk cId="1469927893" sldId="335"/>
            <ac:picMk id="5" creationId="{11D86B16-9AF9-04D2-9A82-401845E4F956}"/>
          </ac:picMkLst>
        </pc:picChg>
      </pc:sldChg>
      <pc:sldMasterChg chg="modTransition modSldLayout">
        <pc:chgData name="Vít Franěk" userId="023dddcc-8a37-43e6-b289-80fe017b2397" providerId="ADAL" clId="{624E8889-AB9F-4AA4-908B-7366B2D49508}" dt="2026-05-26T06:12:30.240" v="1"/>
        <pc:sldMasterMkLst>
          <pc:docMk/>
          <pc:sldMasterMk cId="277812849" sldId="2147483648"/>
        </pc:sldMasterMkLst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858762096" sldId="214748364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2112842628" sldId="214748365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2287684816" sldId="214748365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157360168" sldId="214748365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3241282271" sldId="214748365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922082213" sldId="214748365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1366363987" sldId="214748365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3796448939" sldId="214748365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1533563595" sldId="214748365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125711542" sldId="214748365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277812849" sldId="2147483648"/>
            <pc:sldLayoutMk cId="351053560" sldId="2147483659"/>
          </pc:sldLayoutMkLst>
        </pc:sldLayoutChg>
      </pc:sldMasterChg>
      <pc:sldMasterChg chg="modTransition modSldLayout">
        <pc:chgData name="Vít Franěk" userId="023dddcc-8a37-43e6-b289-80fe017b2397" providerId="ADAL" clId="{624E8889-AB9F-4AA4-908B-7366B2D49508}" dt="2026-05-26T06:12:30.240" v="1"/>
        <pc:sldMasterMkLst>
          <pc:docMk/>
          <pc:sldMasterMk cId="3576175083" sldId="2147483660"/>
        </pc:sldMasterMkLst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64741682" sldId="214748366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510740811" sldId="214748366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953428911" sldId="214748366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828525111" sldId="214748366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835170762" sldId="214748366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345776179" sldId="214748366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767213826" sldId="214748366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867945983" sldId="214748366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478431520" sldId="214748366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827927658" sldId="214748367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866021248" sldId="214748367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4074882380" sldId="214748367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55091460" sldId="214748367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40976772" sldId="214748367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070674927" sldId="214748367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92980610" sldId="214748367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318519767" sldId="214748367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144472825" sldId="214748367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2073107" sldId="214748367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928878007" sldId="214748368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670373318" sldId="214748368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748932815" sldId="214748368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797559451" sldId="214748368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104300601" sldId="214748368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398003646" sldId="214748368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4031035732" sldId="214748368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956684661" sldId="214748368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480366292" sldId="214748368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589284374" sldId="214748368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89876909" sldId="214748369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201260177" sldId="214748369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369255695" sldId="214748369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274102100" sldId="214748369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951714043" sldId="214748369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698380060" sldId="214748369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400790683" sldId="214748369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032332660" sldId="214748369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264344982" sldId="214748369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12405957" sldId="214748369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4274145907" sldId="214748370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899879939" sldId="214748370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099358494" sldId="214748370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248600579" sldId="214748370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23489459" sldId="2147483704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1468619711" sldId="2147483705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810601362" sldId="2147483706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198271957" sldId="2147483707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248204441" sldId="2147483708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484266753" sldId="2147483709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133117112" sldId="2147483710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988152454" sldId="2147483711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907077867" sldId="2147483712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3177245209" sldId="2147483713"/>
          </pc:sldLayoutMkLst>
        </pc:sldLayoutChg>
        <pc:sldLayoutChg chg="modTransition">
          <pc:chgData name="Vít Franěk" userId="023dddcc-8a37-43e6-b289-80fe017b2397" providerId="ADAL" clId="{624E8889-AB9F-4AA4-908B-7366B2D49508}" dt="2026-05-26T06:12:30.240" v="1"/>
          <pc:sldLayoutMkLst>
            <pc:docMk/>
            <pc:sldMasterMk cId="3576175083" sldId="2147483660"/>
            <pc:sldLayoutMk cId="2850979623" sldId="214748371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0B26-50DB-4746-B585-5A382CFDCB0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DC7F0-DDE1-4E50-94BF-627A2E70508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4864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Bytové domy 2025, 10,5 tis. bytových jednotek, letos +20 %, cca 13 tis. bytových jednotek náš podíl cca. 60 %. Část zděná stavby někde pouze AKU.</a:t>
            </a:r>
          </a:p>
          <a:p>
            <a:r>
              <a:rPr lang="cs-CZ" dirty="0"/>
              <a:t>RD 2025 – 12 tis. - podíl W ca 30%</a:t>
            </a:r>
          </a:p>
          <a:p>
            <a:r>
              <a:rPr lang="cs-CZ" dirty="0"/>
              <a:t>V součtu 10000 bytových jednotek.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DC7F0-DDE1-4E50-94BF-627A2E70508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686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7DC7F0-DDE1-4E50-94BF-627A2E70508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56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1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4" Type="http://schemas.openxmlformats.org/officeDocument/2006/relationships/image" Target="../media/image1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4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5.xml"/><Relationship Id="rId4" Type="http://schemas.openxmlformats.org/officeDocument/2006/relationships/tags" Target="../tags/tag4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tags" Target="../tags/tag64.xml"/><Relationship Id="rId13" Type="http://schemas.openxmlformats.org/officeDocument/2006/relationships/tags" Target="../tags/tag69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12" Type="http://schemas.openxmlformats.org/officeDocument/2006/relationships/tags" Target="../tags/tag68.xml"/><Relationship Id="rId17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6" Type="http://schemas.openxmlformats.org/officeDocument/2006/relationships/tags" Target="../tags/tag72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11" Type="http://schemas.openxmlformats.org/officeDocument/2006/relationships/tags" Target="../tags/tag67.xml"/><Relationship Id="rId5" Type="http://schemas.openxmlformats.org/officeDocument/2006/relationships/tags" Target="../tags/tag61.xml"/><Relationship Id="rId15" Type="http://schemas.openxmlformats.org/officeDocument/2006/relationships/tags" Target="../tags/tag71.xml"/><Relationship Id="rId10" Type="http://schemas.openxmlformats.org/officeDocument/2006/relationships/tags" Target="../tags/tag66.xml"/><Relationship Id="rId4" Type="http://schemas.openxmlformats.org/officeDocument/2006/relationships/tags" Target="../tags/tag60.xml"/><Relationship Id="rId9" Type="http://schemas.openxmlformats.org/officeDocument/2006/relationships/tags" Target="../tags/tag65.xml"/><Relationship Id="rId14" Type="http://schemas.openxmlformats.org/officeDocument/2006/relationships/tags" Target="../tags/tag7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7" Type="http://schemas.openxmlformats.org/officeDocument/2006/relationships/image" Target="../media/image4.sv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3.svg"/><Relationship Id="rId5" Type="http://schemas.openxmlformats.org/officeDocument/2006/relationships/image" Target="../media/image2.svg"/><Relationship Id="rId4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78.xml"/><Relationship Id="rId7" Type="http://schemas.openxmlformats.org/officeDocument/2006/relationships/image" Target="../media/image3.sv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.svg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9.xml"/><Relationship Id="rId9" Type="http://schemas.openxmlformats.org/officeDocument/2006/relationships/image" Target="../media/image5.sv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tags" Target="../tags/tag82.xml"/><Relationship Id="rId7" Type="http://schemas.openxmlformats.org/officeDocument/2006/relationships/image" Target="../media/image2.sv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slideMaster" Target="../slideMasters/slideMaster2.xml"/><Relationship Id="rId11" Type="http://schemas.openxmlformats.org/officeDocument/2006/relationships/image" Target="../media/image6.svg"/><Relationship Id="rId5" Type="http://schemas.openxmlformats.org/officeDocument/2006/relationships/tags" Target="../tags/tag84.xml"/><Relationship Id="rId10" Type="http://schemas.openxmlformats.org/officeDocument/2006/relationships/image" Target="../media/image5.svg"/><Relationship Id="rId4" Type="http://schemas.openxmlformats.org/officeDocument/2006/relationships/tags" Target="../tags/tag83.xml"/><Relationship Id="rId9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4" Type="http://schemas.openxmlformats.org/officeDocument/2006/relationships/image" Target="../media/image7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7" Type="http://schemas.openxmlformats.org/officeDocument/2006/relationships/image" Target="../media/image7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9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4" Type="http://schemas.openxmlformats.org/officeDocument/2006/relationships/image" Target="../media/image7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9" Type="http://schemas.openxmlformats.org/officeDocument/2006/relationships/image" Target="../media/image7.png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1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tags" Target="../tags/tag114.xml"/><Relationship Id="rId5" Type="http://schemas.openxmlformats.org/officeDocument/2006/relationships/tags" Target="../tags/tag113.xml"/><Relationship Id="rId4" Type="http://schemas.openxmlformats.org/officeDocument/2006/relationships/tags" Target="../tags/tag11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4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125.xml"/><Relationship Id="rId3" Type="http://schemas.openxmlformats.org/officeDocument/2006/relationships/tags" Target="../tags/tag120.xml"/><Relationship Id="rId7" Type="http://schemas.openxmlformats.org/officeDocument/2006/relationships/tags" Target="../tags/tag124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9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12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slideMaster" Target="../slideMasters/slideMaster2.xml"/><Relationship Id="rId5" Type="http://schemas.openxmlformats.org/officeDocument/2006/relationships/tags" Target="../tags/tag134.xm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44.xml"/><Relationship Id="rId4" Type="http://schemas.openxmlformats.org/officeDocument/2006/relationships/tags" Target="../tags/tag143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13" Type="http://schemas.openxmlformats.org/officeDocument/2006/relationships/image" Target="../media/image12.svg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12" Type="http://schemas.openxmlformats.org/officeDocument/2006/relationships/image" Target="../media/image11.svg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image" Target="../media/image10.svg"/><Relationship Id="rId5" Type="http://schemas.openxmlformats.org/officeDocument/2006/relationships/tags" Target="../tags/tag149.xml"/><Relationship Id="rId10" Type="http://schemas.openxmlformats.org/officeDocument/2006/relationships/image" Target="../media/image9.svg"/><Relationship Id="rId4" Type="http://schemas.openxmlformats.org/officeDocument/2006/relationships/tags" Target="../tags/tag148.xml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67A3F-3A5C-0336-A009-62B0304CC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7B939F-2E29-C2F3-3E3D-4B2362DE6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3EBEB9-E384-2613-C13C-1653170F3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B394A6-6BB7-FBF4-EBB6-DBE90169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98491D-7638-680E-B9CF-D42ADDAB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7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9A163-839D-91BD-F4FE-CD59757A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897D39-3EC3-D780-9947-E2E41902F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0BE922-A96E-03F8-407D-7BB7026D2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5A22C9-E81A-C59F-2E6A-01CF8190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CD51CD-8BB1-AE8D-029C-9EA0FB8F3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71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C08B40F-803F-93A2-C869-CCA42D9F47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EF3039F-9746-D965-DEB8-6DAAFADAF5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B07A4E-82FC-0FFC-BB2D-BF23FCB82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B52CE6-DA48-6F86-CE5E-7A4C5426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72F7AF-0BF0-2060-EADE-0CB6F8593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05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over 1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02AE41-F025-D2F6-ED98-20636B4698B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01" b="16401"/>
          <a:stretch/>
        </p:blipFill>
        <p:spPr>
          <a:xfrm>
            <a:off x="4907118" y="6255417"/>
            <a:ext cx="2377761" cy="557691"/>
          </a:xfrm>
          <a:prstGeom prst="rect">
            <a:avLst/>
          </a:prstGeom>
        </p:spPr>
      </p:pic>
      <p:sp>
        <p:nvSpPr>
          <p:cNvPr id="3" name="Bildplatzhalter 3">
            <a:extLst>
              <a:ext uri="{FF2B5EF4-FFF2-40B4-BE49-F238E27FC236}">
                <a16:creationId xmlns:a16="http://schemas.microsoft.com/office/drawing/2014/main" id="{89EA6D5C-057F-039B-6AD0-EB2900018819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1"/>
            </p:custDataLst>
          </p:nvPr>
        </p:nvSpPr>
        <p:spPr bwMode="ltGray">
          <a:xfrm>
            <a:off x="0" y="1"/>
            <a:ext cx="12192000" cy="621241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/>
          <a:lstStyle>
            <a:lvl1pPr marL="0" indent="0">
              <a:buFontTx/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5" name="Textplatzhalter 20">
            <a:extLst>
              <a:ext uri="{FF2B5EF4-FFF2-40B4-BE49-F238E27FC236}">
                <a16:creationId xmlns:a16="http://schemas.microsoft.com/office/drawing/2014/main" id="{D9857394-194E-838B-5C64-F5EB26A12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16200000">
            <a:off x="-1070648" y="4774433"/>
            <a:ext cx="2429168" cy="287865"/>
          </a:xfrm>
        </p:spPr>
        <p:txBody>
          <a:bodyPr wrap="none" lIns="72000" tIns="72000" rIns="72000" bIns="72000" anchor="ctr" anchorCtr="0">
            <a:noAutofit/>
          </a:bodyPr>
          <a:lstStyle>
            <a:lvl1pPr marL="0" indent="0">
              <a:buNone/>
              <a:defRPr lang="de-AT" sz="933" baseline="0" dirty="0">
                <a:solidFill>
                  <a:schemeClr val="bg1"/>
                </a:solidFill>
                <a:latin typeface="+mn-lt"/>
                <a:ea typeface="Open Sans Light" panose="020B0606030504020204" pitchFamily="34" charset="0"/>
                <a:cs typeface="Open Sans Light" panose="020B0606030504020204" pitchFamily="34" charset="0"/>
              </a:defRPr>
            </a:lvl1pPr>
          </a:lstStyle>
          <a:p>
            <a:pPr marL="0" lvl="0"/>
            <a:r>
              <a:rPr lang="de-DE" noProof="0"/>
              <a:t>Mastertextformat bearbeiten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841E538-6E38-9907-CC73-D65F069FD8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2785" y="3306619"/>
            <a:ext cx="10706100" cy="674253"/>
          </a:xfrm>
          <a:prstGeom prst="rect">
            <a:avLst/>
          </a:prstGeom>
          <a:effectLst>
            <a:outerShdw blurRad="63500" algn="ctr" rotWithShape="0">
              <a:prstClr val="black">
                <a:alpha val="60000"/>
              </a:prstClr>
            </a:outerShdw>
          </a:effectLst>
        </p:spPr>
        <p:txBody>
          <a:bodyPr wrap="square" bIns="0" anchor="b" anchorCtr="0">
            <a:noAutofit/>
          </a:bodyPr>
          <a:lstStyle>
            <a:lvl1pPr algn="l">
              <a:lnSpc>
                <a:spcPts val="4533"/>
              </a:lnSpc>
              <a:defRPr sz="4267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Edit Master Title Format</a:t>
            </a:r>
          </a:p>
        </p:txBody>
      </p:sp>
      <p:sp>
        <p:nvSpPr>
          <p:cNvPr id="35" name="Textplatzhalter 34">
            <a:extLst>
              <a:ext uri="{FF2B5EF4-FFF2-40B4-BE49-F238E27FC236}">
                <a16:creationId xmlns:a16="http://schemas.microsoft.com/office/drawing/2014/main" id="{FED7AAFA-D6DD-8BA2-1645-094CCBB6532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2782" y="4095134"/>
            <a:ext cx="11089217" cy="264624"/>
          </a:xfrm>
        </p:spPr>
        <p:txBody>
          <a:bodyPr wrap="square" anchor="t" anchorCtr="0">
            <a:spAutoFit/>
          </a:bodyPr>
          <a:lstStyle>
            <a:lvl1pPr marL="0" indent="0" algn="l">
              <a:lnSpc>
                <a:spcPts val="2187"/>
              </a:lnSpc>
              <a:spcBef>
                <a:spcPts val="0"/>
              </a:spcBef>
              <a:buNone/>
              <a:defRPr sz="1600" b="1" i="0"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</p:spTree>
    <p:extLst>
      <p:ext uri="{BB962C8B-B14F-4D97-AF65-F5344CB8AC3E}">
        <p14:creationId xmlns:p14="http://schemas.microsoft.com/office/powerpoint/2010/main" val="16474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83116" y="1604433"/>
            <a:ext cx="11425768" cy="46079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F17889D-0D2F-553F-4245-B1BECE8C757B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C2B2797E-EC7F-2373-FC1C-54053639FF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5421AC16-C00D-F0D0-70FB-48D1881F58E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107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4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E84F34D-7729-8749-BAB7-3E3902464D0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3184" y="1614030"/>
            <a:ext cx="4078816" cy="4598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CD7442F5-9C17-EFEC-65FD-A6E46A236940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2803465"/>
            <a:ext cx="7969248" cy="1032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Clr>
                <a:schemeClr val="tx2"/>
              </a:buClr>
              <a:buSzPct val="100000"/>
              <a:buFont typeface="Zapf Dingbats"/>
              <a:buChar char="❯"/>
              <a:defRPr sz="1467" b="0" i="0" cap="all" baseline="0">
                <a:solidFill>
                  <a:schemeClr val="tx1"/>
                </a:solidFill>
              </a:defRPr>
            </a:lvl1pPr>
            <a:lvl2pPr marL="239987" indent="0">
              <a:buNone/>
              <a:defRPr/>
            </a:lvl2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3485C58B-D4B5-D243-F977-3395B75946EE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0" y="3990981"/>
            <a:ext cx="7969248" cy="103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30482870-8CEE-F28B-8DDA-986884BFFE6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5180417"/>
            <a:ext cx="7969248" cy="1032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b="0" i="0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29EFE4A-B926-6832-54C2-7E612BAAF2EF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1614029"/>
            <a:ext cx="7969248" cy="1032000"/>
          </a:xfrm>
          <a:solidFill>
            <a:schemeClr val="tx2"/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467" b="1" i="0" cap="all" baseline="0">
                <a:solidFill>
                  <a:schemeClr val="bg1"/>
                </a:solidFill>
              </a:defRPr>
            </a:lvl1pPr>
            <a:lvl2pPr marL="239987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FE86604F-582A-9C8C-433B-66D29828A2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C51DD61-C125-DB2B-4C7A-59AD12717D9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798641-051E-BB7B-7E60-ADABE700AB6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5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4442969"/>
            <a:ext cx="7969248" cy="816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5396417"/>
            <a:ext cx="7969248" cy="816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  <a:endParaRPr lang="en-US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2550612"/>
            <a:ext cx="7969248" cy="816000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467" cap="all" baseline="0"/>
            </a:lvl1pPr>
            <a:lvl2pPr marL="239987" indent="0">
              <a:buNone/>
              <a:defRPr/>
            </a:lvl2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3496791"/>
            <a:ext cx="7969248" cy="816000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604433"/>
            <a:ext cx="7969248" cy="816000"/>
          </a:xfrm>
          <a:solidFill>
            <a:schemeClr val="tx2"/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467" b="1" i="0" cap="all" baseline="0">
                <a:solidFill>
                  <a:schemeClr val="bg1"/>
                </a:solidFill>
              </a:defRPr>
            </a:lvl1pPr>
            <a:lvl2pPr marL="239987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3184" y="1614030"/>
            <a:ext cx="4078816" cy="4598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181E53F-A8E7-895A-ACC8-82133EDBD3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211D1F3-7E16-5F35-ACE8-0269F18D7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1CAF7C-BF68-FDD9-08C7-3D68F63D3FF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2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6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0" y="3970256"/>
            <a:ext cx="7969248" cy="664949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4758863"/>
            <a:ext cx="7969248" cy="664949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2393043"/>
            <a:ext cx="7969248" cy="664949"/>
          </a:xfrm>
          <a:solidFill>
            <a:srgbClr val="B4AFA8">
              <a:alpha val="24706"/>
            </a:srgbClr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467" cap="all" baseline="0"/>
            </a:lvl1pPr>
            <a:lvl2pPr marL="239987" indent="0">
              <a:buNone/>
              <a:defRPr/>
            </a:lvl2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3181649"/>
            <a:ext cx="7969248" cy="664949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612255"/>
            <a:ext cx="7969248" cy="664949"/>
          </a:xfrm>
          <a:solidFill>
            <a:schemeClr val="tx2"/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467" b="1" i="0" cap="all" baseline="0">
                <a:solidFill>
                  <a:schemeClr val="bg1"/>
                </a:solidFill>
              </a:defRPr>
            </a:lvl1pPr>
            <a:lvl2pPr marL="239987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3184" y="1614030"/>
            <a:ext cx="4078816" cy="4598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5547470"/>
            <a:ext cx="7969248" cy="664949"/>
          </a:xfrm>
          <a:solidFill>
            <a:srgbClr val="B4AFA8">
              <a:alpha val="24706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8" name="Titel 11">
            <a:extLst>
              <a:ext uri="{FF2B5EF4-FFF2-40B4-BE49-F238E27FC236}">
                <a16:creationId xmlns:a16="http://schemas.microsoft.com/office/drawing/2014/main" id="{6544AB88-A208-B4DC-0E46-610257586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54422BF1-25FB-3AE6-175B-00D0E60D13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35896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F9501F-B0A0-934D-615F-13ACC534463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7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7-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F63B0E3-C7BB-5FB1-A8DD-5DE4A3C30CEB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" y="3631973"/>
            <a:ext cx="7969248" cy="561337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21C9CB4C-4B1E-230D-18E2-FA2833ACBAF7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0" y="4304925"/>
            <a:ext cx="7969248" cy="561337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6A3EC336-1D06-3256-F905-1A5330618EC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0" y="2279296"/>
            <a:ext cx="7969248" cy="561337"/>
          </a:xfrm>
          <a:solidFill>
            <a:srgbClr val="B4AFA8">
              <a:alpha val="25098"/>
            </a:srgbClr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SzPct val="100000"/>
              <a:buFont typeface="Zapf Dingbats"/>
              <a:buChar char="❯"/>
              <a:defRPr sz="1467" cap="all" baseline="0"/>
            </a:lvl1pPr>
            <a:lvl2pPr marL="239987" indent="0">
              <a:buNone/>
              <a:defRPr/>
            </a:lvl2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Edit master title format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2BA6EE26-4201-0930-CE26-E69D346F02B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0" y="2952248"/>
            <a:ext cx="7969248" cy="561337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853823A-D25B-C3DB-5698-1FB5824FA599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0" y="1612257"/>
            <a:ext cx="7969248" cy="561337"/>
          </a:xfrm>
          <a:solidFill>
            <a:schemeClr val="tx2"/>
          </a:solidFill>
        </p:spPr>
        <p:txBody>
          <a:bodyPr lIns="288000" anchor="ctr" anchorCtr="0"/>
          <a:lstStyle>
            <a:lvl1pPr marL="239173" indent="-239173">
              <a:lnSpc>
                <a:spcPct val="90000"/>
              </a:lnSpc>
              <a:spcBef>
                <a:spcPts val="0"/>
              </a:spcBef>
              <a:buClr>
                <a:schemeClr val="bg1"/>
              </a:buClr>
              <a:buSzPct val="100000"/>
              <a:buFont typeface="Zapf Dingbats"/>
              <a:buChar char="❯"/>
              <a:defRPr sz="1467" b="1" i="0" cap="all" baseline="0">
                <a:solidFill>
                  <a:schemeClr val="bg1"/>
                </a:solidFill>
              </a:defRPr>
            </a:lvl1pPr>
            <a:lvl2pPr marL="239987" indent="0">
              <a:buNone/>
              <a:defRPr/>
            </a:lvl2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098CC537-29EC-DAD6-A8FB-2BDF76F40E19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3184" y="1614030"/>
            <a:ext cx="4078816" cy="4598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BCF280D2-4597-63D5-F127-A221FECEFCFD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0" y="4978485"/>
            <a:ext cx="7969248" cy="561337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9CE0CECC-2789-E58E-8376-A9EBF4318CAD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0" y="5651081"/>
            <a:ext cx="7969248" cy="561337"/>
          </a:xfrm>
          <a:solidFill>
            <a:srgbClr val="B4AFA8">
              <a:alpha val="25098"/>
            </a:srgbClr>
          </a:solidFill>
        </p:spPr>
        <p:txBody>
          <a:bodyPr vert="horz" lIns="288000" tIns="0" rIns="0" bIns="0" rtlCol="0" anchor="ctr" anchorCtr="0">
            <a:noAutofit/>
          </a:bodyPr>
          <a:lstStyle>
            <a:lvl1pPr>
              <a:defRPr lang="en-US" cap="all" noProof="0" dirty="0"/>
            </a:lvl1pPr>
          </a:lstStyle>
          <a:p>
            <a:pPr marR="0" lvl="0" fontAlgn="auto">
              <a:spcBef>
                <a:spcPts val="0"/>
              </a:spcBef>
            </a:pPr>
            <a:r>
              <a:rPr lang="en-US" noProof="0"/>
              <a:t>Edit master title format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5A508857-E39D-66C1-DB06-27CA55707F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39CBA3FC-0304-81BF-5EA7-C99BDA4C2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A45E34A-8A8F-1033-980D-CD48954E382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chapter marker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1D460C0-C975-A145-A9C6-FF847652D0D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0" y="1604433"/>
            <a:ext cx="12192000" cy="4607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CD5C8D6-71AD-F000-FC8C-C8C26817E15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0758D9C-26C9-E447-6A61-1C6842BEE7C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4B293A91-CFC9-B11F-2108-6F0EBDD8AFCA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5C34B7D9-8A65-F678-E8FD-FEB07B434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9C1E3F5B-EFF3-DEB6-3EB5-24050ACF1D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9024B1A-D3D6-5DA6-7584-23DCCD705F7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1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2/3 –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25965CC-882B-EB99-3171-41D5A44C2BA3}"/>
              </a:ext>
            </a:extLst>
          </p:cNvPr>
          <p:cNvSpPr/>
          <p:nvPr userDrawn="1"/>
        </p:nvSpPr>
        <p:spPr>
          <a:xfrm>
            <a:off x="0" y="1604433"/>
            <a:ext cx="7981952" cy="4607984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383118" y="1920001"/>
            <a:ext cx="7205037" cy="3984932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733"/>
              </a:lnSpc>
              <a:spcBef>
                <a:spcPts val="1067"/>
              </a:spcBef>
              <a:buFont typeface="+mj-lt"/>
              <a:buNone/>
              <a:tabLst>
                <a:tab pos="10883356" algn="r"/>
              </a:tabLst>
              <a:defRPr sz="1200" b="1" i="0" u="none" cap="all" baseline="0"/>
            </a:lvl1pPr>
            <a:lvl2pPr marL="355582" indent="0">
              <a:lnSpc>
                <a:spcPts val="1467"/>
              </a:lnSpc>
              <a:spcBef>
                <a:spcPts val="133"/>
              </a:spcBef>
              <a:buNone/>
              <a:tabLst>
                <a:tab pos="10883356" algn="r"/>
              </a:tabLst>
              <a:defRPr sz="1200" u="none" baseline="0">
                <a:latin typeface="+mj-lt"/>
              </a:defRPr>
            </a:lvl2pPr>
            <a:lvl3pPr marL="480459" indent="0">
              <a:buNone/>
              <a:defRPr/>
            </a:lvl3pPr>
            <a:lvl4pPr marL="719965" indent="0">
              <a:buNone/>
              <a:defRPr/>
            </a:lvl4pPr>
            <a:lvl5pPr marL="95995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ABA33B33-6B72-36A6-029F-B3FCA821209A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2"/>
            </p:custDataLst>
          </p:nvPr>
        </p:nvSpPr>
        <p:spPr>
          <a:xfrm>
            <a:off x="8113184" y="1598401"/>
            <a:ext cx="4078816" cy="4613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18F65BD-5605-D006-B048-4870850DB7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849D8C4-7DBF-1CD7-B03A-F8FBEB81BD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8" y="288000"/>
            <a:ext cx="9335895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CEA90FC-C6E8-48D5-D68C-D1FBE12E24E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B90B1F-A75E-AB43-374B-3A5E5ED5D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B532C-56C2-C83C-0CDA-3662124D50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FC5767-433A-95D9-976B-EF525FEF0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5626FE-48F1-521A-2A4E-79BDE9519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65A0B7-1A3A-AAAE-F578-8A8C50906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4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-table of contents 1/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144F2F50-267D-D6B0-A36B-5B926331541C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976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6" name="Datumsplatzhalter 15">
            <a:extLst>
              <a:ext uri="{FF2B5EF4-FFF2-40B4-BE49-F238E27FC236}">
                <a16:creationId xmlns:a16="http://schemas.microsoft.com/office/drawing/2014/main" id="{7FACC4DC-0893-2A53-0A1C-EA194F64949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44F55F5E-25B4-FA6B-344E-69F1E892502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7">
            <a:extLst>
              <a:ext uri="{FF2B5EF4-FFF2-40B4-BE49-F238E27FC236}">
                <a16:creationId xmlns:a16="http://schemas.microsoft.com/office/drawing/2014/main" id="{5E355803-B73C-89B4-1E44-3706303055D8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1"/>
            </p:custDataLst>
          </p:nvPr>
        </p:nvSpPr>
        <p:spPr>
          <a:xfrm>
            <a:off x="383117" y="1920001"/>
            <a:ext cx="5376000" cy="3984932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733"/>
              </a:lnSpc>
              <a:spcBef>
                <a:spcPts val="1067"/>
              </a:spcBef>
              <a:buFont typeface="+mj-lt"/>
              <a:buNone/>
              <a:tabLst>
                <a:tab pos="10883356" algn="r"/>
              </a:tabLst>
              <a:defRPr sz="1200" b="1" i="0" u="none" cap="all" baseline="0"/>
            </a:lvl1pPr>
            <a:lvl2pPr marL="355582" indent="0">
              <a:lnSpc>
                <a:spcPts val="1467"/>
              </a:lnSpc>
              <a:spcBef>
                <a:spcPts val="133"/>
              </a:spcBef>
              <a:buNone/>
              <a:tabLst>
                <a:tab pos="10883356" algn="r"/>
              </a:tabLst>
              <a:defRPr sz="1200" u="none" baseline="0">
                <a:latin typeface="+mj-lt"/>
              </a:defRPr>
            </a:lvl2pPr>
            <a:lvl3pPr marL="480459" indent="0">
              <a:buNone/>
              <a:defRPr/>
            </a:lvl3pPr>
            <a:lvl4pPr marL="719965" indent="0">
              <a:buNone/>
              <a:defRPr/>
            </a:lvl4pPr>
            <a:lvl5pPr marL="95995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6" name="Textplatzhalter 7">
            <a:extLst>
              <a:ext uri="{FF2B5EF4-FFF2-40B4-BE49-F238E27FC236}">
                <a16:creationId xmlns:a16="http://schemas.microsoft.com/office/drawing/2014/main" id="{DB2A2EA7-8A21-FEF5-BE1F-502CD5ECC03C}"/>
              </a:ext>
            </a:extLst>
          </p:cNvPr>
          <p:cNvSpPr>
            <a:spLocks noGrp="1"/>
          </p:cNvSpPr>
          <p:nvPr>
            <p:ph type="body" sz="quarter" idx="20" hasCustomPrompt="1"/>
            <p:custDataLst>
              <p:tags r:id="rId2"/>
            </p:custDataLst>
          </p:nvPr>
        </p:nvSpPr>
        <p:spPr>
          <a:xfrm>
            <a:off x="6432000" y="1920001"/>
            <a:ext cx="5376000" cy="3984932"/>
          </a:xfrm>
        </p:spPr>
        <p:txBody>
          <a:bodyPr wrap="square" anchor="t" anchorCtr="0">
            <a:noAutofit/>
          </a:bodyPr>
          <a:lstStyle>
            <a:lvl1pPr marL="0" indent="0">
              <a:lnSpc>
                <a:spcPts val="1733"/>
              </a:lnSpc>
              <a:spcBef>
                <a:spcPts val="1067"/>
              </a:spcBef>
              <a:buFont typeface="+mj-lt"/>
              <a:buNone/>
              <a:tabLst>
                <a:tab pos="10883356" algn="r"/>
              </a:tabLst>
              <a:defRPr sz="1200" b="1" i="0" u="none" cap="all" baseline="0"/>
            </a:lvl1pPr>
            <a:lvl2pPr marL="355582" indent="0">
              <a:lnSpc>
                <a:spcPts val="1467"/>
              </a:lnSpc>
              <a:spcBef>
                <a:spcPts val="133"/>
              </a:spcBef>
              <a:buNone/>
              <a:tabLst>
                <a:tab pos="10883356" algn="r"/>
              </a:tabLst>
              <a:defRPr sz="1200" u="none" baseline="0">
                <a:latin typeface="+mj-lt"/>
              </a:defRPr>
            </a:lvl2pPr>
            <a:lvl3pPr marL="480459" indent="0">
              <a:buNone/>
              <a:defRPr/>
            </a:lvl3pPr>
            <a:lvl4pPr marL="719965" indent="0">
              <a:buNone/>
              <a:defRPr/>
            </a:lvl4pPr>
            <a:lvl5pPr marL="959952" indent="0">
              <a:buNone/>
              <a:defRPr/>
            </a:lvl5pPr>
          </a:lstStyle>
          <a:p>
            <a:pPr lvl="0"/>
            <a:r>
              <a:rPr lang="en-US" noProof="0"/>
              <a:t>Edit master title format	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  <a:p>
            <a:pPr lvl="1"/>
            <a:r>
              <a:rPr lang="en-US" noProof="0"/>
              <a:t>Third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16D7A1E-3DB6-CDA6-0656-626639E2C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74B0D8D6-E23B-362B-2020-80961514D4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EBCF482-6D89-05CD-9F53-8708A23C1D85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3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598713"/>
            <a:ext cx="7969251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" name="Textplatzhalter 13">
            <a:extLst>
              <a:ext uri="{FF2B5EF4-FFF2-40B4-BE49-F238E27FC236}">
                <a16:creationId xmlns:a16="http://schemas.microsoft.com/office/drawing/2014/main" id="{9DAF00E2-0A08-0468-E8D9-329DE338928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604433"/>
            <a:ext cx="7969251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EDE792-4C72-7128-9CB7-DA36288816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2304000"/>
            <a:ext cx="3360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80DD76DF-4E63-9FDA-9984-5DF6A638C8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222751" y="2304000"/>
            <a:ext cx="3360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9326AC2C-D546-207E-8A3C-02AA4D283118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8113185" y="1604433"/>
            <a:ext cx="4078815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4F26EE33-67D1-41F9-04DE-7F39C518DDBE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2501" y="1988433"/>
            <a:ext cx="4079500" cy="4223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0F13EC77-E58A-2F6C-4815-96313769D7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C825930-E0D5-7659-CC40-5987CC75BA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35896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2792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2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598713"/>
            <a:ext cx="7969251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8">
            <a:extLst>
              <a:ext uri="{FF2B5EF4-FFF2-40B4-BE49-F238E27FC236}">
                <a16:creationId xmlns:a16="http://schemas.microsoft.com/office/drawing/2014/main" id="{14A161FA-C0CC-36DD-81E9-237C50139B3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1919997"/>
            <a:ext cx="3360000" cy="398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357020A-6ADE-EDD5-A2BD-BCB05491F08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4231781" y="1919999"/>
            <a:ext cx="3360000" cy="398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50A01E53-801E-EF14-647E-E2841859A9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2501" y="1604433"/>
            <a:ext cx="4079500" cy="4607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E5A2AC2A-51E2-D9FB-74BB-EF96EC42D8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0DB6649-3347-1CFB-31AB-59CB15CE6E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86602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598713"/>
            <a:ext cx="60219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170086" y="1988435"/>
            <a:ext cx="6021913" cy="4223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51395DB5-2776-D915-7549-A4A635A7CC2D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604433"/>
            <a:ext cx="6021917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5">
            <a:extLst>
              <a:ext uri="{FF2B5EF4-FFF2-40B4-BE49-F238E27FC236}">
                <a16:creationId xmlns:a16="http://schemas.microsoft.com/office/drawing/2014/main" id="{45393C60-64BF-06A4-86C7-DFAC00C665D8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2304000"/>
            <a:ext cx="5280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107AF019-5CDE-057A-1E50-27159C4F61AD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170082" y="1604433"/>
            <a:ext cx="6021917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5CFC7D2-B51F-1B3A-330A-B1B62E6F9D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38B3443-260B-64EC-C359-2B66E2AD70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35896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0748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598713"/>
            <a:ext cx="60219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83F2CEAA-3A1D-E64F-9B5D-8D3CD6CD8EB8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170086" y="1604435"/>
            <a:ext cx="6021913" cy="46079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F94CE464-2B6F-FD13-B5EE-89F6DE454CB2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5" y="1919999"/>
            <a:ext cx="5280000" cy="398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51ED8B3-3EC0-25D8-AD0D-33E394C9DE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6A26CA00-2F59-088E-5E41-A4939D5601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35896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550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70BB035E-0205-A942-17F1-29FA181F254B}"/>
              </a:ext>
            </a:extLst>
          </p:cNvPr>
          <p:cNvSpPr/>
          <p:nvPr userDrawn="1"/>
        </p:nvSpPr>
        <p:spPr>
          <a:xfrm>
            <a:off x="6167968" y="1604433"/>
            <a:ext cx="6024033" cy="4607984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604433"/>
            <a:ext cx="6021917" cy="4607984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7CC1FF0B-EDF0-BED2-885C-FCB51D162FB0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>
          <a:xfrm>
            <a:off x="0" y="1604433"/>
            <a:ext cx="6021917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B65D3D-EE6D-F0E1-5E6C-0BE73FC9B3E2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2304000"/>
            <a:ext cx="5472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AE04B3DB-5EE0-1C1D-226C-B7068A377FC1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36885" y="2304000"/>
            <a:ext cx="5472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CF056C32-7A84-A9D4-89D0-BC849FAA2EAC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6167967" y="1604433"/>
            <a:ext cx="6024032" cy="384000"/>
          </a:xfrm>
          <a:solidFill>
            <a:schemeClr val="tx2"/>
          </a:solidFill>
        </p:spPr>
        <p:txBody>
          <a:bodyPr lIns="180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92A49B6E-A094-406B-8A7B-439ACD71C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AB3A3B4-3B47-F649-7989-9CCBB1B9B6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4097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604433"/>
            <a:ext cx="6021917" cy="4607984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6547B6F-45E7-79CD-FBC5-7EA75A4E490F}"/>
              </a:ext>
            </a:extLst>
          </p:cNvPr>
          <p:cNvSpPr/>
          <p:nvPr userDrawn="1"/>
        </p:nvSpPr>
        <p:spPr>
          <a:xfrm>
            <a:off x="6167967" y="1604433"/>
            <a:ext cx="6021917" cy="4607984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1920000"/>
            <a:ext cx="5472000" cy="3984677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336885" y="1920000"/>
            <a:ext cx="5472000" cy="3984677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4AA45BB9-F719-DFDD-01BB-00DF14D1B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8D95371-113D-EB43-7492-63DC29D2F1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07067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2 - bgvari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121C91AF-2BD0-3B42-9216-CE44E7AB59B9}"/>
              </a:ext>
            </a:extLst>
          </p:cNvPr>
          <p:cNvSpPr/>
          <p:nvPr userDrawn="1"/>
        </p:nvSpPr>
        <p:spPr>
          <a:xfrm>
            <a:off x="6170085" y="1604433"/>
            <a:ext cx="6021915" cy="4607984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0" y="1604433"/>
            <a:ext cx="6021917" cy="4607984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CD962CC3-BE77-86C8-B756-81A564147EF9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1920000"/>
            <a:ext cx="5280000" cy="3984677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8ED767DC-C5BF-6EAE-0A76-DB391F0EEC6F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528883" y="1920000"/>
            <a:ext cx="5280000" cy="3984677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7D9EEDDF-BB63-7D24-1F54-6998B1BC1D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855A2854-594B-B528-077E-6A0ABB91FF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9298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1" y="1598713"/>
            <a:ext cx="40788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4222752" y="1988433"/>
            <a:ext cx="7969249" cy="42239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36DE5539-0B1F-7BF5-E600-B32BA4EBC09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" y="1604433"/>
            <a:ext cx="4078817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F01C9181-1360-20B5-E376-F4097B2747DF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2304000"/>
            <a:ext cx="3312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807DF96-15FB-F09E-A5EC-A502E4CFF5C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22751" y="1604433"/>
            <a:ext cx="7969248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7BC3BDB0-ED17-E746-1677-A3D429A3A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0E208B4-317D-6D8A-675F-4469F4ECF63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3185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1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65D58F74-D9D1-A3F9-C203-F843D4AF4974}"/>
              </a:ext>
            </a:extLst>
          </p:cNvPr>
          <p:cNvSpPr/>
          <p:nvPr userDrawn="1"/>
        </p:nvSpPr>
        <p:spPr>
          <a:xfrm>
            <a:off x="1" y="1598713"/>
            <a:ext cx="40788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DA1D24E0-3E97-48A1-B607-EF2AB12415AB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4222752" y="1598711"/>
            <a:ext cx="7969249" cy="461370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AAEFF160-62EF-8734-F55D-03791E1C4347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C9686BD9-A609-6FAE-1081-8596681A24D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604F8934-0E14-886C-7C41-2610D9D67445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2300D589-CD16-7D76-014B-E73850E6B85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1919999"/>
            <a:ext cx="3312000" cy="398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915F0A6-2899-B4AB-B641-9AF12FBA3A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1D01E259-B896-7959-2206-7B7483D9AD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14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1CE98-92EE-52F0-7DCA-22205AAA1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37F37B-FB53-9E3A-4F25-0744BD15C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96093EB-8457-1C55-3F72-300EB620B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8DA118-0D43-F3A1-B0F3-B0195B40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67505D6-296B-9588-7FBD-54595716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76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1" y="1598713"/>
            <a:ext cx="40788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2501" y="1988433"/>
            <a:ext cx="4079500" cy="4223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4222067" y="1988433"/>
            <a:ext cx="3747184" cy="42236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1BCCB72F-C1BB-78C9-9107-B24476CB54C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1" y="1604433"/>
            <a:ext cx="4078817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5F36F81B-9624-E545-4C8A-E8F2A24623A1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2304000"/>
            <a:ext cx="3312000" cy="3552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3B301552-A78C-E04E-A9CF-2E25A9EED99F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4222751" y="1604433"/>
            <a:ext cx="7969248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C5679021-E1C2-1CA6-1079-D757B26786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080CBCAF-A3FD-C191-4B12-3B1B9C418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207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-text 1/3 - 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7EC1F856-BAF4-EA3A-92AF-9A5D97CE633E}"/>
              </a:ext>
            </a:extLst>
          </p:cNvPr>
          <p:cNvSpPr/>
          <p:nvPr userDrawn="1"/>
        </p:nvSpPr>
        <p:spPr>
          <a:xfrm>
            <a:off x="1" y="1598713"/>
            <a:ext cx="4078817" cy="4613705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3D07114B-13C8-857C-A6A2-CB2B543FE982}"/>
              </a:ext>
            </a:extLst>
          </p:cNvPr>
          <p:cNvSpPr>
            <a:spLocks noGrp="1"/>
          </p:cNvSpPr>
          <p:nvPr>
            <p:ph type="dt" sz="half" idx="6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48DC3DA6-717E-7604-659C-65F660D08335}"/>
              </a:ext>
            </a:extLst>
          </p:cNvPr>
          <p:cNvSpPr>
            <a:spLocks noGrp="1"/>
          </p:cNvSpPr>
          <p:nvPr>
            <p:ph type="ftr" sz="quarter" idx="6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E6FA76D0-FECE-D5FD-EA93-3D8C94FFD641}"/>
              </a:ext>
            </a:extLst>
          </p:cNvPr>
          <p:cNvSpPr>
            <a:spLocks noGrp="1"/>
          </p:cNvSpPr>
          <p:nvPr>
            <p:ph type="sldNum" sz="quarter" idx="6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66E0610A-D183-8716-7C17-1A8CD77AD65B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8112501" y="1598401"/>
            <a:ext cx="4079500" cy="4613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417D7EE3-09A0-5D4A-D9EE-23CF1271C6AC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2"/>
            </p:custDataLst>
          </p:nvPr>
        </p:nvSpPr>
        <p:spPr>
          <a:xfrm>
            <a:off x="4222067" y="1598401"/>
            <a:ext cx="3747184" cy="46137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17F007ED-22AE-DB83-FB66-E9D072380C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1919999"/>
            <a:ext cx="3312000" cy="3984000"/>
          </a:xfr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201D443F-4B3C-8FF1-2501-A7DCD67225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3EDEC709-0F04-20E2-B774-4B068482E9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9288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6FE8E4C6-30D3-9646-88A2-8232F05F0886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6167966" y="1988433"/>
            <a:ext cx="5640919" cy="1872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59AFFF7D-D03E-AF47-8F9B-41301CC034DF}"/>
              </a:ext>
            </a:extLst>
          </p:cNvPr>
          <p:cNvSpPr>
            <a:spLocks noGrp="1"/>
          </p:cNvSpPr>
          <p:nvPr>
            <p:ph type="pic" sz="quarter" idx="14" hasCustomPrompt="1"/>
            <p:custDataLst>
              <p:tags r:id="rId2"/>
            </p:custDataLst>
          </p:nvPr>
        </p:nvSpPr>
        <p:spPr>
          <a:xfrm>
            <a:off x="383115" y="1988434"/>
            <a:ext cx="5638803" cy="18723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3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5/26/2026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4"/>
            </p:custDataLst>
          </p:nvPr>
        </p:nvSpPr>
        <p:spPr>
          <a:xfrm>
            <a:off x="3225800" y="6416119"/>
            <a:ext cx="5740400" cy="201468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5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537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92333" y="4080001"/>
            <a:ext cx="537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B0F3D51-540D-3BB7-1027-BDEBCA9DC61A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7" y="1604433"/>
            <a:ext cx="56388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54FA7A8-CC6B-E7F0-1157-F3C7CE049BEE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6165845" y="1604433"/>
            <a:ext cx="5643039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" name="Textplatzhalter 8">
            <a:extLst>
              <a:ext uri="{FF2B5EF4-FFF2-40B4-BE49-F238E27FC236}">
                <a16:creationId xmlns:a16="http://schemas.microsoft.com/office/drawing/2014/main" id="{A3F5C60D-24B1-662F-46A1-E572A3C84759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6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3DBA7810-AC23-302B-9C4A-2309391F35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DA797397-67F3-D7B2-7EE8-CC7C3AE7FF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6703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2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A95AD8B-D718-5934-DE01-878FA5862811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C19A4CBA-434C-4284-8BDA-A742CDF88539}"/>
              </a:ext>
            </a:extLst>
          </p:cNvPr>
          <p:cNvSpPr>
            <a:spLocks noGrp="1"/>
          </p:cNvSpPr>
          <p:nvPr>
            <p:ph type="dt" sz="half" idx="17"/>
            <p:custDataLst>
              <p:tags r:id="rId1"/>
            </p:custDataLst>
          </p:nvPr>
        </p:nvSpPr>
        <p:spPr/>
        <p:txBody>
          <a:bodyPr/>
          <a:lstStyle/>
          <a:p>
            <a:fld id="{10664054-A2C2-47B7-B32D-83AB9DE85A97}" type="datetime1">
              <a:rPr lang="en-US" noProof="0" smtClean="0"/>
              <a:t>5/26/2026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D613A5-7B76-4863-B497-DEA46680A470}"/>
              </a:ext>
            </a:extLst>
          </p:cNvPr>
          <p:cNvSpPr>
            <a:spLocks noGrp="1"/>
          </p:cNvSpPr>
          <p:nvPr>
            <p:ph type="ftr" sz="quarter" idx="18"/>
            <p:custDataLst>
              <p:tags r:id="rId2"/>
            </p:custDataLst>
          </p:nvPr>
        </p:nvSpPr>
        <p:spPr>
          <a:xfrm>
            <a:off x="3225800" y="6416119"/>
            <a:ext cx="5740400" cy="201468"/>
          </a:xfrm>
          <a:prstGeom prst="rect">
            <a:avLst/>
          </a:prstGeom>
        </p:spPr>
        <p:txBody>
          <a:bodyPr/>
          <a:lstStyle>
            <a:lvl1pPr>
              <a:defRPr lang="de-AT" dirty="0"/>
            </a:lvl1pPr>
          </a:lstStyle>
          <a:p>
            <a:endParaRPr lang="en-US" noProof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00E58AB-8687-4EDF-B039-736DE419CA2F}"/>
              </a:ext>
            </a:extLst>
          </p:cNvPr>
          <p:cNvSpPr>
            <a:spLocks noGrp="1"/>
          </p:cNvSpPr>
          <p:nvPr>
            <p:ph type="sldNum" sz="quarter" idx="19"/>
            <p:custDataLst>
              <p:tags r:id="rId3"/>
            </p:custDataLst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293CACAF-9D57-5C77-D0FF-B346C1DAF5C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537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44C3297-8C00-0A10-2ED4-225A7501090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6192333" y="4080001"/>
            <a:ext cx="537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" name="Inhaltsplatzhalter 14">
            <a:extLst>
              <a:ext uri="{FF2B5EF4-FFF2-40B4-BE49-F238E27FC236}">
                <a16:creationId xmlns:a16="http://schemas.microsoft.com/office/drawing/2014/main" id="{FC117AC4-6744-13D5-D2B3-0ACD0E8CCD7B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383118" y="1604433"/>
            <a:ext cx="5638799" cy="2256367"/>
          </a:xfrm>
        </p:spPr>
        <p:txBody>
          <a:bodyPr/>
          <a:lstStyle/>
          <a:p>
            <a:pPr lvl="0"/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38AC2159-FD23-2C28-1EAD-8141743E5997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6192334" y="1604433"/>
            <a:ext cx="5638799" cy="22563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CF46C5-CF13-716D-4F16-2F29A8743A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32A7349-1C13-EFAE-52CB-2232422D21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748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7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61456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13183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8E135B50-9447-556F-5532-CB29D5AF03DE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4261453" y="1988433"/>
            <a:ext cx="3681600" cy="1872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Bildplatzhalter 14">
            <a:extLst>
              <a:ext uri="{FF2B5EF4-FFF2-40B4-BE49-F238E27FC236}">
                <a16:creationId xmlns:a16="http://schemas.microsoft.com/office/drawing/2014/main" id="{93890B78-D2BB-86BD-30B2-BFC302881B59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8128000" y="1987200"/>
            <a:ext cx="3680883" cy="18723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Bildplatzhalter 14">
            <a:extLst>
              <a:ext uri="{FF2B5EF4-FFF2-40B4-BE49-F238E27FC236}">
                <a16:creationId xmlns:a16="http://schemas.microsoft.com/office/drawing/2014/main" id="{A09F85D8-009E-87F6-892B-3C6E580008C6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383117" y="1988434"/>
            <a:ext cx="3680884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93FF3B0-66CE-DD37-EC65-65105F1CBBF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A496DDE3-D30A-8219-5633-79290B07CCD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261455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D59928A0-E88E-668B-4A8D-FDF3435F9515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113184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itel 11">
            <a:extLst>
              <a:ext uri="{FF2B5EF4-FFF2-40B4-BE49-F238E27FC236}">
                <a16:creationId xmlns:a16="http://schemas.microsoft.com/office/drawing/2014/main" id="{4025921E-D896-36DB-1869-83D2051E75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3589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9B41C72B-E9BE-1D5F-DD76-1E1D740936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35896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79755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3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E65DECE2-7EF6-1D9B-758D-8B6CFF8FE7D5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26CF9712-3672-1E0A-880C-8ED0A402B0A1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CD9D71E-57C6-BC0F-7B1A-6C2BDD01E9F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7E981E7A-3085-4CE9-F518-86C6BDB59BB2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261455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F56BE2D-C830-6D63-44DB-3855F570B2CC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113184" y="4080001"/>
            <a:ext cx="345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Inhaltsplatzhalter 14">
            <a:extLst>
              <a:ext uri="{FF2B5EF4-FFF2-40B4-BE49-F238E27FC236}">
                <a16:creationId xmlns:a16="http://schemas.microsoft.com/office/drawing/2014/main" id="{F3E7C646-723E-83D0-1F6E-83B40E5E3E4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383119" y="1604434"/>
            <a:ext cx="3693389" cy="2252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  <a:p>
            <a:pPr lvl="0"/>
            <a:endParaRPr lang="en-US" noProof="0"/>
          </a:p>
        </p:txBody>
      </p:sp>
      <p:sp>
        <p:nvSpPr>
          <p:cNvPr id="18" name="Inhaltsplatzhalter 14">
            <a:extLst>
              <a:ext uri="{FF2B5EF4-FFF2-40B4-BE49-F238E27FC236}">
                <a16:creationId xmlns:a16="http://schemas.microsoft.com/office/drawing/2014/main" id="{3B793DEB-BF73-13C0-F2D6-35B644125E5B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4255559" y="1604434"/>
            <a:ext cx="3693389" cy="2252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19" name="Inhaltsplatzhalter 14">
            <a:extLst>
              <a:ext uri="{FF2B5EF4-FFF2-40B4-BE49-F238E27FC236}">
                <a16:creationId xmlns:a16="http://schemas.microsoft.com/office/drawing/2014/main" id="{584A44A6-0EFF-7A22-3E12-E5A798C4E8EC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8153400" y="1604434"/>
            <a:ext cx="3693389" cy="22521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11CCF8-F308-9891-65E5-D55077A01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77BE5D4-2CED-45FF-7AFC-89568CBF8A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043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D689C87-1C8F-DDC0-67E7-FB31266990A8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24" name="Bildplatzhalter 14">
            <a:extLst>
              <a:ext uri="{FF2B5EF4-FFF2-40B4-BE49-F238E27FC236}">
                <a16:creationId xmlns:a16="http://schemas.microsoft.com/office/drawing/2014/main" id="{28B3771B-BD48-D14A-B01E-6FC435377A71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1"/>
            </p:custDataLst>
          </p:nvPr>
        </p:nvSpPr>
        <p:spPr>
          <a:xfrm>
            <a:off x="383117" y="1988434"/>
            <a:ext cx="2712000" cy="187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37" name="Bildplatzhalter 14">
            <a:extLst>
              <a:ext uri="{FF2B5EF4-FFF2-40B4-BE49-F238E27FC236}">
                <a16:creationId xmlns:a16="http://schemas.microsoft.com/office/drawing/2014/main" id="{13E9E11A-3FE5-403D-B470-815EF3F5302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3293533" y="1988434"/>
            <a:ext cx="2712000" cy="187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1" name="Bildplatzhalter 14">
            <a:extLst>
              <a:ext uri="{FF2B5EF4-FFF2-40B4-BE49-F238E27FC236}">
                <a16:creationId xmlns:a16="http://schemas.microsoft.com/office/drawing/2014/main" id="{501B6E30-B68F-4283-9E2A-A820A346785E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6198355" y="1988434"/>
            <a:ext cx="2712000" cy="187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45" name="Bildplatzhalter 14">
            <a:extLst>
              <a:ext uri="{FF2B5EF4-FFF2-40B4-BE49-F238E27FC236}">
                <a16:creationId xmlns:a16="http://schemas.microsoft.com/office/drawing/2014/main" id="{25358A25-F640-4F2E-8AF9-4EF756A2EB58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9103177" y="1988434"/>
            <a:ext cx="2712000" cy="187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D09ECA20-05D0-B26E-A1C4-7B6F91F47A7A}"/>
              </a:ext>
            </a:extLst>
          </p:cNvPr>
          <p:cNvSpPr>
            <a:spLocks noGrp="1"/>
          </p:cNvSpPr>
          <p:nvPr>
            <p:ph type="dt" sz="half" idx="5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CC2847E2-7DB5-5A97-C8AB-9FF59D0858DA}"/>
              </a:ext>
            </a:extLst>
          </p:cNvPr>
          <p:cNvSpPr>
            <a:spLocks noGrp="1"/>
          </p:cNvSpPr>
          <p:nvPr>
            <p:ph type="ftr" sz="quarter" idx="59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5C462863-118D-05ED-F263-B97F525AB968}"/>
              </a:ext>
            </a:extLst>
          </p:cNvPr>
          <p:cNvSpPr>
            <a:spLocks noGrp="1"/>
          </p:cNvSpPr>
          <p:nvPr>
            <p:ph type="sldNum" sz="quarter" idx="6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EAC80185-3BEA-2638-48E7-FFE2594AD256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5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Quellenangaben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6B3CDFF2-B488-0B9C-2C69-725CB4F765A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C9F4D035-FA9F-D4B7-2DB3-603973288C3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283856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CD711393-56C5-1553-D9FA-54C651AAFF43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170084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F63748E3-13E6-B4C4-F169-E9F6E746F8C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076264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0D053AA0-E78E-D408-88DE-178DEF7767D9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7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F80B05FF-8144-6D2E-A064-1A2E9C1E92AC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>
          <a:xfrm>
            <a:off x="3293533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13">
            <a:extLst>
              <a:ext uri="{FF2B5EF4-FFF2-40B4-BE49-F238E27FC236}">
                <a16:creationId xmlns:a16="http://schemas.microsoft.com/office/drawing/2014/main" id="{72CBF6C3-BF10-C623-B0BF-11B410A9033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6198355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9C1C6E2D-B422-AA6D-2CB6-461CA2B8A6A6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>
          <a:xfrm>
            <a:off x="9101061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6F0F6040-5672-3809-9559-7DA525B8A6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342FA58-EF9F-60A1-9DD8-AA7DAAA1DC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39800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4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BE675753-1D70-B680-B017-6BB666ED3548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0CCB1081-E697-134A-13B4-B700F91ACE36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3283856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D1EC8A51-B17D-665D-507E-60654AD797C0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6170084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1F7CB1AD-41BC-153F-E2F0-9A462C77E41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9076264" y="4080001"/>
            <a:ext cx="2496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6" name="Inhaltsplatzhalter 14">
            <a:extLst>
              <a:ext uri="{FF2B5EF4-FFF2-40B4-BE49-F238E27FC236}">
                <a16:creationId xmlns:a16="http://schemas.microsoft.com/office/drawing/2014/main" id="{2126A575-37FA-6F27-285D-19511896AC27}"/>
              </a:ext>
            </a:extLst>
          </p:cNvPr>
          <p:cNvSpPr>
            <a:spLocks noGrp="1"/>
          </p:cNvSpPr>
          <p:nvPr>
            <p:ph sz="quarter" idx="74" hasCustomPrompt="1"/>
          </p:nvPr>
        </p:nvSpPr>
        <p:spPr>
          <a:xfrm>
            <a:off x="383118" y="1604433"/>
            <a:ext cx="2717593" cy="22563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7" name="Inhaltsplatzhalter 14">
            <a:extLst>
              <a:ext uri="{FF2B5EF4-FFF2-40B4-BE49-F238E27FC236}">
                <a16:creationId xmlns:a16="http://schemas.microsoft.com/office/drawing/2014/main" id="{DDF43996-9B15-4FFD-B5E4-E8943447D2B9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3283857" y="1604433"/>
            <a:ext cx="2717593" cy="22563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8" name="Inhaltsplatzhalter 14">
            <a:extLst>
              <a:ext uri="{FF2B5EF4-FFF2-40B4-BE49-F238E27FC236}">
                <a16:creationId xmlns:a16="http://schemas.microsoft.com/office/drawing/2014/main" id="{23C41FF9-BF40-EA56-28BD-8FC1A24195BE}"/>
              </a:ext>
            </a:extLst>
          </p:cNvPr>
          <p:cNvSpPr>
            <a:spLocks noGrp="1"/>
          </p:cNvSpPr>
          <p:nvPr>
            <p:ph sz="quarter" idx="76" hasCustomPrompt="1"/>
          </p:nvPr>
        </p:nvSpPr>
        <p:spPr>
          <a:xfrm>
            <a:off x="6184595" y="1604433"/>
            <a:ext cx="2717593" cy="22563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9" name="Inhaltsplatzhalter 14">
            <a:extLst>
              <a:ext uri="{FF2B5EF4-FFF2-40B4-BE49-F238E27FC236}">
                <a16:creationId xmlns:a16="http://schemas.microsoft.com/office/drawing/2014/main" id="{076BD9F5-A23A-118F-90F4-EFAFF22A6088}"/>
              </a:ext>
            </a:extLst>
          </p:cNvPr>
          <p:cNvSpPr>
            <a:spLocks noGrp="1"/>
          </p:cNvSpPr>
          <p:nvPr>
            <p:ph sz="quarter" idx="77" hasCustomPrompt="1"/>
          </p:nvPr>
        </p:nvSpPr>
        <p:spPr>
          <a:xfrm>
            <a:off x="9091292" y="1604433"/>
            <a:ext cx="2717593" cy="225636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39173" marR="0" lvl="0" indent="-239173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/>
            </a:pPr>
            <a:r>
              <a:rPr lang="en-US" noProof="0"/>
              <a:t>Content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5352FED-61A5-F451-DAE7-D4EBD1A56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81983DB6-78CE-0020-9A2F-0FC4674303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0310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72E215C-9B90-8325-FF4D-F8533522A452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3" name="Textplatzhalter 8">
            <a:extLst>
              <a:ext uri="{FF2B5EF4-FFF2-40B4-BE49-F238E27FC236}">
                <a16:creationId xmlns:a16="http://schemas.microsoft.com/office/drawing/2014/main" id="{C96D884F-FB18-473F-9F99-95F0C6DE5715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ECEB8FC9-903B-ACA5-B82D-63BD92856A6F}"/>
              </a:ext>
            </a:extLst>
          </p:cNvPr>
          <p:cNvSpPr>
            <a:spLocks noGrp="1"/>
          </p:cNvSpPr>
          <p:nvPr>
            <p:ph type="dt" sz="half" idx="62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DE83D1F2-6EBE-AEFE-83AA-AFE4E9BC0873}"/>
              </a:ext>
            </a:extLst>
          </p:cNvPr>
          <p:cNvSpPr>
            <a:spLocks noGrp="1"/>
          </p:cNvSpPr>
          <p:nvPr>
            <p:ph type="ftr" sz="quarter" idx="63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4C82858-A851-F2EB-D4C8-DBF4E27DD584}"/>
              </a:ext>
            </a:extLst>
          </p:cNvPr>
          <p:cNvSpPr>
            <a:spLocks noGrp="1"/>
          </p:cNvSpPr>
          <p:nvPr>
            <p:ph type="sldNum" sz="quarter" idx="64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Bildplatzhalter 6">
            <a:extLst>
              <a:ext uri="{FF2B5EF4-FFF2-40B4-BE49-F238E27FC236}">
                <a16:creationId xmlns:a16="http://schemas.microsoft.com/office/drawing/2014/main" id="{E63B4035-F356-E34C-81D7-7E9EA696CA5C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2"/>
            </p:custDataLst>
          </p:nvPr>
        </p:nvSpPr>
        <p:spPr>
          <a:xfrm>
            <a:off x="382981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Bildplatzhalter 6">
            <a:extLst>
              <a:ext uri="{FF2B5EF4-FFF2-40B4-BE49-F238E27FC236}">
                <a16:creationId xmlns:a16="http://schemas.microsoft.com/office/drawing/2014/main" id="{56FD5569-E27B-D2C4-EF4D-2BA554E2BA26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3"/>
            </p:custDataLst>
          </p:nvPr>
        </p:nvSpPr>
        <p:spPr>
          <a:xfrm>
            <a:off x="2702104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A99CEFC4-01DE-F81A-AB88-C2C27AA58742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4"/>
            </p:custDataLst>
          </p:nvPr>
        </p:nvSpPr>
        <p:spPr>
          <a:xfrm>
            <a:off x="5025568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1E9E0E3C-8007-9F8B-EDC9-D79649A90C23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5"/>
            </p:custDataLst>
          </p:nvPr>
        </p:nvSpPr>
        <p:spPr>
          <a:xfrm>
            <a:off x="7349031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49B5AE2-AF90-0806-1EB4-EF5F94A627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3114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DEDFAA52-2E77-5CB7-E489-A7B83BFB2199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702103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A72C7519-7B30-10B1-B3D8-3B3278B8E7C5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21093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7628DED-6862-89C1-F5A6-72EE674BC97E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344555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3" name="Bildplatzhalter 6">
            <a:extLst>
              <a:ext uri="{FF2B5EF4-FFF2-40B4-BE49-F238E27FC236}">
                <a16:creationId xmlns:a16="http://schemas.microsoft.com/office/drawing/2014/main" id="{3BA4C36A-C85F-6AE7-DB5E-433BFA37DF65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6"/>
            </p:custDataLst>
          </p:nvPr>
        </p:nvSpPr>
        <p:spPr>
          <a:xfrm>
            <a:off x="9672492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F2D317A-D881-FE52-68F5-C1CCE2C2C60F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9668017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8E49E85A-8506-47E7-C891-51E570BB5146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83119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13">
            <a:extLst>
              <a:ext uri="{FF2B5EF4-FFF2-40B4-BE49-F238E27FC236}">
                <a16:creationId xmlns:a16="http://schemas.microsoft.com/office/drawing/2014/main" id="{AABA3176-9D38-6D8D-B32F-84B8B4A132B1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270224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2F30F3B-C0B4-F8B9-5948-321CA405D4DB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5025636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8C3C8EFC-9980-E696-0FC2-53C28AFB59F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349167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2F2A03D5-9BF6-6A78-883C-5B4F18D6203D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67302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55061F5B-173D-B039-3723-3C6CF30C8C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28489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EB2DC61-02E2-C6C7-ECC3-754A449CFE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284899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9566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5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-22860" y="1604433"/>
            <a:ext cx="12192000" cy="4607984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382981" y="1604434"/>
            <a:ext cx="2136000" cy="225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2702104" y="1604434"/>
            <a:ext cx="2136000" cy="225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5025568" y="1604434"/>
            <a:ext cx="2136000" cy="225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7349031" y="1604434"/>
            <a:ext cx="2136000" cy="225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4F38A308-67CD-59C3-0DAC-6DEB51D72154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4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34739CE4-470E-414C-F24C-6BA7C2CF8EDC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2702103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D2E4894B-99FD-C146-3E75-2A16F0F48736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5021093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44932246-ABA9-D5C1-6D02-BE9CADC6826B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7344555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1E6B9774-D3D8-AFF8-B534-7533198E27E9}"/>
              </a:ext>
            </a:extLst>
          </p:cNvPr>
          <p:cNvSpPr>
            <a:spLocks noGrp="1"/>
          </p:cNvSpPr>
          <p:nvPr>
            <p:ph type="pic" sz="quarter" idx="66" hasCustomPrompt="1"/>
            <p:custDataLst>
              <p:tags r:id="rId5"/>
            </p:custDataLst>
          </p:nvPr>
        </p:nvSpPr>
        <p:spPr>
          <a:xfrm>
            <a:off x="9672492" y="1604434"/>
            <a:ext cx="2136000" cy="225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B7CB74EB-8F38-E27A-EC09-819707173B21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668017" y="4080001"/>
            <a:ext cx="1967999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B3A6A403-576C-64FE-53A2-A63D858537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28489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467A9FA3-3A43-662E-8CE7-AF54317142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284899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4803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22B7C8-60DE-CF34-51DB-E2542ACB2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AB9869-8042-896E-5A7E-15A2328B5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DD53FA-BC48-4C63-15EE-89A707900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21C5726-8028-B883-299A-FB3D03FB7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352819-0BC5-997A-C463-1D1BFF206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34F2CD-598B-3C36-F4EC-781B8288C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-pictures 8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7680887-10B7-52F2-BCA4-B2F74EE2B1DB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rgbClr val="B4AFA8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Bildplatzhalter 6">
            <a:extLst>
              <a:ext uri="{FF2B5EF4-FFF2-40B4-BE49-F238E27FC236}">
                <a16:creationId xmlns:a16="http://schemas.microsoft.com/office/drawing/2014/main" id="{BF52104B-FB23-A142-AC91-717A329A5B94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1"/>
            </p:custDataLst>
          </p:nvPr>
        </p:nvSpPr>
        <p:spPr>
          <a:xfrm>
            <a:off x="382982" y="192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8" name="Bildplatzhalter 6">
            <a:extLst>
              <a:ext uri="{FF2B5EF4-FFF2-40B4-BE49-F238E27FC236}">
                <a16:creationId xmlns:a16="http://schemas.microsoft.com/office/drawing/2014/main" id="{78A6E493-3605-3143-BCA2-3D9CB3DAE170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2"/>
            </p:custDataLst>
          </p:nvPr>
        </p:nvSpPr>
        <p:spPr>
          <a:xfrm>
            <a:off x="3455071" y="192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9C0D4240-E65A-2B4B-8D9D-466534E0FCD9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3"/>
            </p:custDataLst>
          </p:nvPr>
        </p:nvSpPr>
        <p:spPr>
          <a:xfrm>
            <a:off x="6527161" y="192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68375E5B-9B53-344A-88CD-2A4B4F6E8535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4"/>
            </p:custDataLst>
          </p:nvPr>
        </p:nvSpPr>
        <p:spPr>
          <a:xfrm>
            <a:off x="9599249" y="192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1F292A2A-4701-E140-AC7B-6015C856A765}"/>
              </a:ext>
            </a:extLst>
          </p:cNvPr>
          <p:cNvSpPr>
            <a:spLocks noGrp="1"/>
          </p:cNvSpPr>
          <p:nvPr>
            <p:ph type="body" sz="quarter" idx="23" hasCustomPrompt="1"/>
            <p:custDataLst>
              <p:tags r:id="rId5"/>
            </p:custDataLst>
          </p:nvPr>
        </p:nvSpPr>
        <p:spPr>
          <a:xfrm>
            <a:off x="3455159" y="3460491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3F68539C-C1A9-AE4D-96E1-F1E00CD9D2E6}"/>
              </a:ext>
            </a:extLst>
          </p:cNvPr>
          <p:cNvSpPr>
            <a:spLocks noGrp="1"/>
          </p:cNvSpPr>
          <p:nvPr>
            <p:ph type="body" sz="quarter" idx="24" hasCustomPrompt="1"/>
            <p:custDataLst>
              <p:tags r:id="rId6"/>
            </p:custDataLst>
          </p:nvPr>
        </p:nvSpPr>
        <p:spPr>
          <a:xfrm>
            <a:off x="6527203" y="3418737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B6C45458-61B5-8040-805A-455179770844}"/>
              </a:ext>
            </a:extLst>
          </p:cNvPr>
          <p:cNvSpPr>
            <a:spLocks noGrp="1"/>
          </p:cNvSpPr>
          <p:nvPr>
            <p:ph type="body" sz="quarter" idx="25" hasCustomPrompt="1"/>
            <p:custDataLst>
              <p:tags r:id="rId7"/>
            </p:custDataLst>
          </p:nvPr>
        </p:nvSpPr>
        <p:spPr>
          <a:xfrm>
            <a:off x="9599249" y="3460491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E6A6EDA6-9B8C-834B-8B93-CFF5CC06E7E6}"/>
              </a:ext>
            </a:extLst>
          </p:cNvPr>
          <p:cNvSpPr>
            <a:spLocks noGrp="1"/>
          </p:cNvSpPr>
          <p:nvPr>
            <p:ph type="pic" sz="quarter" idx="26" hasCustomPrompt="1"/>
            <p:custDataLst>
              <p:tags r:id="rId8"/>
            </p:custDataLst>
          </p:nvPr>
        </p:nvSpPr>
        <p:spPr>
          <a:xfrm>
            <a:off x="382982" y="408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8A3DCAA-FE44-9841-BFF2-A40F00653831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9"/>
            </p:custDataLst>
          </p:nvPr>
        </p:nvSpPr>
        <p:spPr>
          <a:xfrm>
            <a:off x="383115" y="5616000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C192229C-AEF2-E74F-9E80-9CD67FED354E}"/>
              </a:ext>
            </a:extLst>
          </p:cNvPr>
          <p:cNvSpPr>
            <a:spLocks noGrp="1"/>
          </p:cNvSpPr>
          <p:nvPr>
            <p:ph type="pic" sz="quarter" idx="28" hasCustomPrompt="1"/>
            <p:custDataLst>
              <p:tags r:id="rId10"/>
            </p:custDataLst>
          </p:nvPr>
        </p:nvSpPr>
        <p:spPr>
          <a:xfrm>
            <a:off x="3455071" y="408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D25526F9-1F13-914D-86FC-279DFD7BB05A}"/>
              </a:ext>
            </a:extLst>
          </p:cNvPr>
          <p:cNvSpPr>
            <a:spLocks noGrp="1"/>
          </p:cNvSpPr>
          <p:nvPr>
            <p:ph type="pic" sz="quarter" idx="29" hasCustomPrompt="1"/>
            <p:custDataLst>
              <p:tags r:id="rId11"/>
            </p:custDataLst>
          </p:nvPr>
        </p:nvSpPr>
        <p:spPr>
          <a:xfrm>
            <a:off x="6527161" y="408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Bildplatzhalter 6">
            <a:extLst>
              <a:ext uri="{FF2B5EF4-FFF2-40B4-BE49-F238E27FC236}">
                <a16:creationId xmlns:a16="http://schemas.microsoft.com/office/drawing/2014/main" id="{B43DA012-6A0A-F54B-8416-26E96F547CB3}"/>
              </a:ext>
            </a:extLst>
          </p:cNvPr>
          <p:cNvSpPr>
            <a:spLocks noGrp="1"/>
          </p:cNvSpPr>
          <p:nvPr>
            <p:ph type="pic" sz="quarter" idx="30" hasCustomPrompt="1"/>
            <p:custDataLst>
              <p:tags r:id="rId12"/>
            </p:custDataLst>
          </p:nvPr>
        </p:nvSpPr>
        <p:spPr>
          <a:xfrm>
            <a:off x="9599249" y="4080000"/>
            <a:ext cx="2209636" cy="144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42DD13F0-50DC-6944-A174-25848F2F14EB}"/>
              </a:ext>
            </a:extLst>
          </p:cNvPr>
          <p:cNvSpPr>
            <a:spLocks noGrp="1"/>
          </p:cNvSpPr>
          <p:nvPr>
            <p:ph type="body" sz="quarter" idx="31" hasCustomPrompt="1"/>
            <p:custDataLst>
              <p:tags r:id="rId13"/>
            </p:custDataLst>
          </p:nvPr>
        </p:nvSpPr>
        <p:spPr>
          <a:xfrm>
            <a:off x="3455159" y="5616000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endParaRPr lang="en-US"/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DB3FB6B7-6360-E447-BEBA-770F0EDEC7AB}"/>
              </a:ext>
            </a:extLst>
          </p:cNvPr>
          <p:cNvSpPr>
            <a:spLocks noGrp="1"/>
          </p:cNvSpPr>
          <p:nvPr>
            <p:ph type="body" sz="quarter" idx="32" hasCustomPrompt="1"/>
            <p:custDataLst>
              <p:tags r:id="rId14"/>
            </p:custDataLst>
          </p:nvPr>
        </p:nvSpPr>
        <p:spPr>
          <a:xfrm>
            <a:off x="6527203" y="5616000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7CE4EBBB-B9D5-6C4E-A9F5-6EEE14528FD3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15"/>
            </p:custDataLst>
          </p:nvPr>
        </p:nvSpPr>
        <p:spPr>
          <a:xfrm>
            <a:off x="9599249" y="5616000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32CE9FE3-4BB8-2A69-FB00-3DE783CAFB38}"/>
              </a:ext>
            </a:extLst>
          </p:cNvPr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E36237F-7867-F103-A78D-7726494A5250}"/>
              </a:ext>
            </a:extLst>
          </p:cNvPr>
          <p:cNvSpPr>
            <a:spLocks noGrp="1"/>
          </p:cNvSpPr>
          <p:nvPr>
            <p:ph type="ftr" sz="quarter" idx="3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F79005F5-0304-3C89-7CB7-E7B9A7F0E1DF}"/>
              </a:ext>
            </a:extLst>
          </p:cNvPr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4D43EA28-050F-4DFC-6BAF-F52350EF7F58}"/>
              </a:ext>
            </a:extLst>
          </p:cNvPr>
          <p:cNvSpPr>
            <a:spLocks noGrp="1"/>
          </p:cNvSpPr>
          <p:nvPr>
            <p:ph type="body" sz="quarter" idx="37" hasCustomPrompt="1"/>
            <p:custDataLst>
              <p:tags r:id="rId16"/>
            </p:custDataLst>
          </p:nvPr>
        </p:nvSpPr>
        <p:spPr>
          <a:xfrm>
            <a:off x="382982" y="3460491"/>
            <a:ext cx="2209636" cy="43200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200" b="0" i="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565755-8502-1B4E-1167-D7D9F1CCB9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3F56A09-2DFC-6C41-1375-351AAD0AD9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589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859A7BEE-0A31-8B43-ACF6-7653EB8E71E5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7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A6C1EE91-F345-EE5E-462D-88072698FBD1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61456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A8B8F0F9-0D4F-F1C8-A10B-D9CEF48138FF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13183" y="1604433"/>
            <a:ext cx="36816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83113" y="1988433"/>
            <a:ext cx="3681600" cy="4223984"/>
          </a:xfrm>
          <a:solidFill>
            <a:schemeClr val="tx2">
              <a:alpha val="15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3698CB2-24AC-CA51-509B-79EC684F32F9}"/>
              </a:ext>
            </a:extLst>
          </p:cNvPr>
          <p:cNvSpPr>
            <a:spLocks noGrp="1"/>
          </p:cNvSpPr>
          <p:nvPr>
            <p:ph type="body" sz="quarter" idx="72"/>
          </p:nvPr>
        </p:nvSpPr>
        <p:spPr>
          <a:xfrm>
            <a:off x="4262400" y="1988433"/>
            <a:ext cx="3681600" cy="4223984"/>
          </a:xfrm>
          <a:solidFill>
            <a:schemeClr val="tx2">
              <a:alpha val="3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BF069785-703B-5AE9-B559-DAEEA8CDDF5E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8112000" y="1988433"/>
            <a:ext cx="3681600" cy="4223984"/>
          </a:xfrm>
          <a:solidFill>
            <a:schemeClr val="tx2">
              <a:alpha val="50000"/>
            </a:schemeClr>
          </a:solidFill>
        </p:spPr>
        <p:txBody>
          <a:bodyPr lIns="216000" tIns="144000" rIns="72000" bIns="144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7B8EA88B-090D-ABD7-2282-5E56042167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774DF7B3-2BDA-FDA4-7533-98A35BABAA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8987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3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83113" y="1604433"/>
            <a:ext cx="3681600" cy="4607984"/>
          </a:xfrm>
          <a:solidFill>
            <a:schemeClr val="tx2">
              <a:alpha val="1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4262400" y="1603200"/>
            <a:ext cx="3681600" cy="4607984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8127284" y="1603200"/>
            <a:ext cx="3681600" cy="4607984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FDC17F11-711A-9D52-699C-6A30D1D36E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270865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7D2EE9CE-4328-EDD5-FB8C-B6A80D0EAC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270867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7AB32E7B-05BE-9515-A3E0-691C8EBD099A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935913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E0112D8F-FC89-17F3-899B-C763DE976149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5821056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358ECE8F-B76C-3EB6-CE24-8952B8F98BFB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9653984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0126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8">
            <a:extLst>
              <a:ext uri="{FF2B5EF4-FFF2-40B4-BE49-F238E27FC236}">
                <a16:creationId xmlns:a16="http://schemas.microsoft.com/office/drawing/2014/main" id="{C1CBEC77-D501-1CF3-0791-A9BE94B4298E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383113" y="1983571"/>
            <a:ext cx="2702988" cy="4228847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7363A012-E2DD-F426-8016-AE1429876F60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292801" y="1983571"/>
            <a:ext cx="2702988" cy="4228847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730BD902-AA13-400C-0657-4F628A59E1C4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6196801" y="1983571"/>
            <a:ext cx="2702988" cy="4228847"/>
          </a:xfrm>
          <a:solidFill>
            <a:schemeClr val="tx2">
              <a:alpha val="35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F8F01AEE-F98F-A0B1-54ED-0B2BD7F1836C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9100801" y="1983571"/>
            <a:ext cx="2702988" cy="4228847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1E376CD2-1968-0C62-85D9-F4B807B1C84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83116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8762C523-8648-ADD0-08CB-74A88171B84C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292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DCEA3269-B6DF-A477-2857-509F43069D43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196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3">
            <a:extLst>
              <a:ext uri="{FF2B5EF4-FFF2-40B4-BE49-F238E27FC236}">
                <a16:creationId xmlns:a16="http://schemas.microsoft.com/office/drawing/2014/main" id="{39705286-E45D-4F96-0C9C-F9612653788F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100067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D9CBCDA9-31E4-0841-7F1D-996C653C24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FC18D7F2-F2FC-B9F1-C422-CB53DFFD63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36925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4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8">
            <a:extLst>
              <a:ext uri="{FF2B5EF4-FFF2-40B4-BE49-F238E27FC236}">
                <a16:creationId xmlns:a16="http://schemas.microsoft.com/office/drawing/2014/main" id="{3C5A57B6-B614-662B-8176-1FA923B6ADD2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9100800" y="1603200"/>
            <a:ext cx="2702400" cy="4608000"/>
          </a:xfrm>
          <a:solidFill>
            <a:schemeClr val="tx2">
              <a:alpha val="5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89A063ED-99A0-9323-4C9B-D216ABF97724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6196800" y="1603200"/>
            <a:ext cx="2702400" cy="4608000"/>
          </a:xfrm>
          <a:solidFill>
            <a:schemeClr val="tx2">
              <a:alpha val="35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791B1374-CFD3-1518-749F-9BB1221516F6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3292800" y="1603200"/>
            <a:ext cx="2702400" cy="4608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84F16AC7-6229-802C-07E7-FDFBDCD1FC22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83113" y="1604433"/>
            <a:ext cx="2702400" cy="4608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itel 11">
            <a:extLst>
              <a:ext uri="{FF2B5EF4-FFF2-40B4-BE49-F238E27FC236}">
                <a16:creationId xmlns:a16="http://schemas.microsoft.com/office/drawing/2014/main" id="{1009D99C-C149-92FA-8A29-58475DA1A6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BECC9FE-6AB4-63DE-A30C-3DE09460BD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A48BDC0C-544E-CBE1-3618-6D201C4D9658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446313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FEEBEDBC-B947-276D-711A-B67B746F34BA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4353156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2" name="Onlinebild-Platzhalter 10">
            <a:extLst>
              <a:ext uri="{FF2B5EF4-FFF2-40B4-BE49-F238E27FC236}">
                <a16:creationId xmlns:a16="http://schemas.microsoft.com/office/drawing/2014/main" id="{29D86E22-4A3E-8DB0-397B-85784E090F7E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7260000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7" name="Onlinebild-Platzhalter 10">
            <a:extLst>
              <a:ext uri="{FF2B5EF4-FFF2-40B4-BE49-F238E27FC236}">
                <a16:creationId xmlns:a16="http://schemas.microsoft.com/office/drawing/2014/main" id="{2C821CAD-BBF8-157C-D58C-347EA310BF4D}"/>
              </a:ext>
            </a:extLst>
          </p:cNvPr>
          <p:cNvSpPr>
            <a:spLocks noGrp="1"/>
          </p:cNvSpPr>
          <p:nvPr>
            <p:ph type="clipArt" sz="quarter" idx="79" hasCustomPrompt="1"/>
            <p:custDataLst>
              <p:tags r:id="rId4"/>
            </p:custDataLst>
          </p:nvPr>
        </p:nvSpPr>
        <p:spPr>
          <a:xfrm>
            <a:off x="10164000" y="1796433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410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B8716EE9-0476-FCD4-A1F2-CE9F5F9724D1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83119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49FF96AF-F0A4-0EF9-A20F-37E558380BBC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70224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5CACEEB-997D-EB30-AE3B-F92ECF2FD822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025636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3A1BF6B7-007B-9673-832D-81035ED30793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349167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9" name="Textplatzhalter 13">
            <a:extLst>
              <a:ext uri="{FF2B5EF4-FFF2-40B4-BE49-F238E27FC236}">
                <a16:creationId xmlns:a16="http://schemas.microsoft.com/office/drawing/2014/main" id="{7500EB92-70BB-8ADD-782F-CF79BFA55953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67302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8E9917FA-1000-8B45-6CBF-D200E5BDE738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383113" y="1983571"/>
            <a:ext cx="2136000" cy="4228847"/>
          </a:xfrm>
          <a:solidFill>
            <a:schemeClr val="tx2">
              <a:alpha val="1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26F900F2-68A0-3747-EB88-5CA4EACD99A8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2702240" y="1983571"/>
            <a:ext cx="2136000" cy="4228847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D8F151C0-593D-8DE6-2D56-ABF8395ADE6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5028000" y="1983571"/>
            <a:ext cx="2136000" cy="4228847"/>
          </a:xfrm>
          <a:solidFill>
            <a:schemeClr val="tx2">
              <a:alpha val="3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69C58877-82C2-0E3F-5202-C22BCD52F92A}"/>
              </a:ext>
            </a:extLst>
          </p:cNvPr>
          <p:cNvSpPr>
            <a:spLocks noGrp="1"/>
          </p:cNvSpPr>
          <p:nvPr>
            <p:ph type="body" sz="quarter" idx="81"/>
          </p:nvPr>
        </p:nvSpPr>
        <p:spPr>
          <a:xfrm>
            <a:off x="7349099" y="1983571"/>
            <a:ext cx="2136000" cy="4228847"/>
          </a:xfrm>
          <a:solidFill>
            <a:schemeClr val="tx2">
              <a:alpha val="4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9A2357E3-72F5-4E2E-9575-64FC31ED168E}"/>
              </a:ext>
            </a:extLst>
          </p:cNvPr>
          <p:cNvSpPr>
            <a:spLocks noGrp="1"/>
          </p:cNvSpPr>
          <p:nvPr>
            <p:ph type="body" sz="quarter" idx="82"/>
          </p:nvPr>
        </p:nvSpPr>
        <p:spPr>
          <a:xfrm>
            <a:off x="9670197" y="1983571"/>
            <a:ext cx="2136000" cy="4228847"/>
          </a:xfrm>
          <a:solidFill>
            <a:schemeClr val="tx2">
              <a:alpha val="5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A80DA96-C85A-4656-2A27-E19EAE8934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287079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DAAABA8-28CE-27D5-CA4B-4845BA9825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287080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95171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-columns 5 - text -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9DA7C3AE-648A-B07C-1DE8-355083741B38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9670197" y="1604433"/>
            <a:ext cx="2138689" cy="4608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D7812B5F-105F-406D-C0BE-25DB7C074B26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7348761" y="1604433"/>
            <a:ext cx="2138689" cy="4608000"/>
          </a:xfrm>
          <a:solidFill>
            <a:schemeClr val="tx2">
              <a:alpha val="4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8B9D7B1C-A2B4-DFF5-FC38-19DF8A876F00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5027325" y="1604433"/>
            <a:ext cx="2138689" cy="4608000"/>
          </a:xfrm>
          <a:solidFill>
            <a:schemeClr val="tx2">
              <a:alpha val="3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8">
            <a:extLst>
              <a:ext uri="{FF2B5EF4-FFF2-40B4-BE49-F238E27FC236}">
                <a16:creationId xmlns:a16="http://schemas.microsoft.com/office/drawing/2014/main" id="{E2AA0046-4389-4380-1ECD-9EEBCE630E5B}"/>
              </a:ext>
            </a:extLst>
          </p:cNvPr>
          <p:cNvSpPr>
            <a:spLocks noGrp="1"/>
          </p:cNvSpPr>
          <p:nvPr>
            <p:ph type="body" sz="quarter" idx="84"/>
          </p:nvPr>
        </p:nvSpPr>
        <p:spPr>
          <a:xfrm>
            <a:off x="2699552" y="1604433"/>
            <a:ext cx="2138689" cy="4608000"/>
          </a:xfrm>
          <a:solidFill>
            <a:schemeClr val="tx2">
              <a:alpha val="2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3A37EA99-5F1C-DE59-DB1D-3214C80E4593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>
          <a:xfrm>
            <a:off x="383114" y="1604433"/>
            <a:ext cx="2138689" cy="4608000"/>
          </a:xfrm>
          <a:solidFill>
            <a:schemeClr val="tx2">
              <a:alpha val="10000"/>
            </a:schemeClr>
          </a:solidFill>
        </p:spPr>
        <p:txBody>
          <a:bodyPr lIns="180000" tIns="684000" rIns="180000" bIns="180000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467" baseline="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2F4F97D8-A1AE-2730-EBCA-CF8109037B7C}"/>
              </a:ext>
            </a:extLst>
          </p:cNvPr>
          <p:cNvSpPr>
            <a:spLocks noGrp="1"/>
          </p:cNvSpPr>
          <p:nvPr>
            <p:ph type="dt" sz="half" idx="5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5FEAB815-EE0B-4672-A7AD-B8E1EB8BC7FA}"/>
              </a:ext>
            </a:extLst>
          </p:cNvPr>
          <p:cNvSpPr>
            <a:spLocks noGrp="1"/>
          </p:cNvSpPr>
          <p:nvPr>
            <p:ph type="ftr" sz="quarter" idx="5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29B6DF54-6575-3F61-F99F-781ECFA7E193}"/>
              </a:ext>
            </a:extLst>
          </p:cNvPr>
          <p:cNvSpPr>
            <a:spLocks noGrp="1"/>
          </p:cNvSpPr>
          <p:nvPr>
            <p:ph type="sldNum" sz="quarter" idx="5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D0D6ECCF-C624-5F9D-28FA-D9BBADF64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28707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636A2B57-C69E-6B57-526E-EC21C565BB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8" y="288000"/>
            <a:ext cx="9287079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sp>
        <p:nvSpPr>
          <p:cNvPr id="3" name="Onlinebild-Platzhalter 10">
            <a:extLst>
              <a:ext uri="{FF2B5EF4-FFF2-40B4-BE49-F238E27FC236}">
                <a16:creationId xmlns:a16="http://schemas.microsoft.com/office/drawing/2014/main" id="{D100A5EB-C2E9-F664-1F5C-F97A940D7A80}"/>
              </a:ext>
            </a:extLst>
          </p:cNvPr>
          <p:cNvSpPr>
            <a:spLocks noGrp="1"/>
          </p:cNvSpPr>
          <p:nvPr>
            <p:ph type="clipArt" sz="quarter" idx="60" hasCustomPrompt="1"/>
            <p:custDataLst>
              <p:tags r:id="rId1"/>
            </p:custDataLst>
          </p:nvPr>
        </p:nvSpPr>
        <p:spPr>
          <a:xfrm>
            <a:off x="1164457" y="1796435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4" name="Onlinebild-Platzhalter 10">
            <a:extLst>
              <a:ext uri="{FF2B5EF4-FFF2-40B4-BE49-F238E27FC236}">
                <a16:creationId xmlns:a16="http://schemas.microsoft.com/office/drawing/2014/main" id="{3668D351-F459-5C57-6569-6FDF9ABDFFA6}"/>
              </a:ext>
            </a:extLst>
          </p:cNvPr>
          <p:cNvSpPr>
            <a:spLocks noGrp="1"/>
          </p:cNvSpPr>
          <p:nvPr>
            <p:ph type="clipArt" sz="quarter" idx="75" hasCustomPrompt="1"/>
            <p:custDataLst>
              <p:tags r:id="rId2"/>
            </p:custDataLst>
          </p:nvPr>
        </p:nvSpPr>
        <p:spPr>
          <a:xfrm>
            <a:off x="3480895" y="1796435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5" name="Onlinebild-Platzhalter 10">
            <a:extLst>
              <a:ext uri="{FF2B5EF4-FFF2-40B4-BE49-F238E27FC236}">
                <a16:creationId xmlns:a16="http://schemas.microsoft.com/office/drawing/2014/main" id="{B16EB012-6B9E-8088-8396-9DAD2D1F7AF7}"/>
              </a:ext>
            </a:extLst>
          </p:cNvPr>
          <p:cNvSpPr>
            <a:spLocks noGrp="1"/>
          </p:cNvSpPr>
          <p:nvPr>
            <p:ph type="clipArt" sz="quarter" idx="77" hasCustomPrompt="1"/>
            <p:custDataLst>
              <p:tags r:id="rId3"/>
            </p:custDataLst>
          </p:nvPr>
        </p:nvSpPr>
        <p:spPr>
          <a:xfrm>
            <a:off x="5808000" y="1796435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7" name="Onlinebild-Platzhalter 10">
            <a:extLst>
              <a:ext uri="{FF2B5EF4-FFF2-40B4-BE49-F238E27FC236}">
                <a16:creationId xmlns:a16="http://schemas.microsoft.com/office/drawing/2014/main" id="{1D9BDACA-0FC2-5FC6-B7DD-2CCB2104DAAA}"/>
              </a:ext>
            </a:extLst>
          </p:cNvPr>
          <p:cNvSpPr>
            <a:spLocks noGrp="1"/>
          </p:cNvSpPr>
          <p:nvPr>
            <p:ph type="clipArt" sz="quarter" idx="83" hasCustomPrompt="1"/>
            <p:custDataLst>
              <p:tags r:id="rId4"/>
            </p:custDataLst>
          </p:nvPr>
        </p:nvSpPr>
        <p:spPr>
          <a:xfrm>
            <a:off x="8130104" y="1796435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  <p:sp>
        <p:nvSpPr>
          <p:cNvPr id="16" name="Onlinebild-Platzhalter 10">
            <a:extLst>
              <a:ext uri="{FF2B5EF4-FFF2-40B4-BE49-F238E27FC236}">
                <a16:creationId xmlns:a16="http://schemas.microsoft.com/office/drawing/2014/main" id="{260D7452-E73A-D439-9A67-6981E1104273}"/>
              </a:ext>
            </a:extLst>
          </p:cNvPr>
          <p:cNvSpPr>
            <a:spLocks noGrp="1"/>
          </p:cNvSpPr>
          <p:nvPr>
            <p:ph type="clipArt" sz="quarter" idx="88" hasCustomPrompt="1"/>
            <p:custDataLst>
              <p:tags r:id="rId5"/>
            </p:custDataLst>
          </p:nvPr>
        </p:nvSpPr>
        <p:spPr>
          <a:xfrm>
            <a:off x="10451540" y="1796435"/>
            <a:ext cx="576000" cy="576000"/>
          </a:xfrm>
          <a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noProof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83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 26">
            <a:extLst>
              <a:ext uri="{FF2B5EF4-FFF2-40B4-BE49-F238E27FC236}">
                <a16:creationId xmlns:a16="http://schemas.microsoft.com/office/drawing/2014/main" id="{D754083C-E015-F4C8-8027-C1E90E14D573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Datumsplatzhalter 11">
            <a:extLst>
              <a:ext uri="{FF2B5EF4-FFF2-40B4-BE49-F238E27FC236}">
                <a16:creationId xmlns:a16="http://schemas.microsoft.com/office/drawing/2014/main" id="{6F37D654-47AA-2D93-E21C-4EA291A7A957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3" name="Fußzeilenplatzhalter 12">
            <a:extLst>
              <a:ext uri="{FF2B5EF4-FFF2-40B4-BE49-F238E27FC236}">
                <a16:creationId xmlns:a16="http://schemas.microsoft.com/office/drawing/2014/main" id="{510F739E-6D43-C9BF-353A-E5C878E4D544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6C965916-D702-E5D2-898E-FD989A2B2B1A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33245080-9CAB-277E-EDFE-5B634A35D70B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8" y="1604433"/>
            <a:ext cx="36957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682EAC47-4099-9FCF-7F08-5428DC91119A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22752" y="1604433"/>
            <a:ext cx="3746499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2" name="Textplatzhalter 13">
            <a:extLst>
              <a:ext uri="{FF2B5EF4-FFF2-40B4-BE49-F238E27FC236}">
                <a16:creationId xmlns:a16="http://schemas.microsoft.com/office/drawing/2014/main" id="{15F09679-97CB-46FB-DC96-CE57E162C79A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13183" y="1604433"/>
            <a:ext cx="36957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8879681D-D55B-3026-1EB5-F2574B8872BC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3113" y="1988434"/>
            <a:ext cx="3695700" cy="1872367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91B1A31A-EFBC-2A2C-E9C5-64F610FE84C0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222744" y="1988434"/>
            <a:ext cx="3746499" cy="1872367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EF3354DA-E26A-37E0-EB81-9EBC9723358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8113185" y="1988434"/>
            <a:ext cx="3695700" cy="1872367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2" name="Textplatzhalter 12">
            <a:extLst>
              <a:ext uri="{FF2B5EF4-FFF2-40B4-BE49-F238E27FC236}">
                <a16:creationId xmlns:a16="http://schemas.microsoft.com/office/drawing/2014/main" id="{5A26D930-E019-F8B5-259E-CD62D44A64AF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3" name="Textplatzhalter 12">
            <a:extLst>
              <a:ext uri="{FF2B5EF4-FFF2-40B4-BE49-F238E27FC236}">
                <a16:creationId xmlns:a16="http://schemas.microsoft.com/office/drawing/2014/main" id="{E4030DFD-EC80-3D25-4928-A12DE2CD9FF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1CB9C88D-3C5F-3D1C-855B-03897AE1F1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ED1E4D73-0064-150F-2E3B-C276E85E79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D52539-0245-90D9-B222-01CB8285AA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60E2F52A-6CFC-1949-B2C0-9743CFBA920F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2" name="Textplatzhalter 12">
            <a:extLst>
              <a:ext uri="{FF2B5EF4-FFF2-40B4-BE49-F238E27FC236}">
                <a16:creationId xmlns:a16="http://schemas.microsoft.com/office/drawing/2014/main" id="{BDB0E054-BD24-A34B-9B3D-6D5B54882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6" name="Bildplatzhalter 14">
            <a:extLst>
              <a:ext uri="{FF2B5EF4-FFF2-40B4-BE49-F238E27FC236}">
                <a16:creationId xmlns:a16="http://schemas.microsoft.com/office/drawing/2014/main" id="{8EFE3EB5-19EC-6A4C-8583-81E27ED57EAF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2"/>
            </p:custDataLst>
          </p:nvPr>
        </p:nvSpPr>
        <p:spPr>
          <a:xfrm>
            <a:off x="4222750" y="1988433"/>
            <a:ext cx="3746501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2E6944D-BDB1-7243-9A79-FB8ABCD00D47}"/>
              </a:ext>
            </a:extLst>
          </p:cNvPr>
          <p:cNvSpPr>
            <a:spLocks noGrp="1"/>
          </p:cNvSpPr>
          <p:nvPr>
            <p:ph type="pic" sz="quarter" idx="25" hasCustomPrompt="1"/>
            <p:custDataLst>
              <p:tags r:id="rId3"/>
            </p:custDataLst>
          </p:nvPr>
        </p:nvSpPr>
        <p:spPr>
          <a:xfrm>
            <a:off x="8128000" y="2036433"/>
            <a:ext cx="3680883" cy="18203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8C8F5B71-A61B-422C-B970-E2734375960F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383117" y="1988434"/>
            <a:ext cx="3680884" cy="187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7D2DB278-C200-6068-B3AB-4EB9D2522A7B}"/>
              </a:ext>
            </a:extLst>
          </p:cNvPr>
          <p:cNvSpPr>
            <a:spLocks noGrp="1"/>
          </p:cNvSpPr>
          <p:nvPr>
            <p:ph type="dt" sz="half" idx="48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880744E7-A101-3844-3C3E-A961B0D0BCCE}"/>
              </a:ext>
            </a:extLst>
          </p:cNvPr>
          <p:cNvSpPr>
            <a:spLocks noGrp="1"/>
          </p:cNvSpPr>
          <p:nvPr>
            <p:ph type="ftr" sz="quarter" idx="49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4AF206A4-FEDF-F598-F53C-5F01FE10F68F}"/>
              </a:ext>
            </a:extLst>
          </p:cNvPr>
          <p:cNvSpPr>
            <a:spLocks noGrp="1"/>
          </p:cNvSpPr>
          <p:nvPr>
            <p:ph type="sldNum" sz="quarter" idx="50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6A727C03-1D2F-C773-8BAA-A31573F3D57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5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4A4D66FB-851A-8EF7-42C2-02278A9B550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383118" y="1604433"/>
            <a:ext cx="36957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3">
            <a:extLst>
              <a:ext uri="{FF2B5EF4-FFF2-40B4-BE49-F238E27FC236}">
                <a16:creationId xmlns:a16="http://schemas.microsoft.com/office/drawing/2014/main" id="{2D6A39DC-3D7B-DD2B-EA33-0A39310C71C0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4222752" y="1604433"/>
            <a:ext cx="3746499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0" name="Textplatzhalter 13">
            <a:extLst>
              <a:ext uri="{FF2B5EF4-FFF2-40B4-BE49-F238E27FC236}">
                <a16:creationId xmlns:a16="http://schemas.microsoft.com/office/drawing/2014/main" id="{869505B4-AD49-DEE7-FAB9-34E8CD917E87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>
          <a:xfrm>
            <a:off x="8113183" y="1604433"/>
            <a:ext cx="36957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8AEBC1B-CD1B-72A3-8A33-EBDEA5E2E9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148FC1A-BC1D-B42A-C5B6-E3AF299D2E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431DF0-4BF4-E6A8-E320-FE668737476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5A16F8E9-0770-1C6E-6717-F2DB93CCB584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83113" y="1983571"/>
            <a:ext cx="2702988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7" name="Textplatzhalter 8">
            <a:extLst>
              <a:ext uri="{FF2B5EF4-FFF2-40B4-BE49-F238E27FC236}">
                <a16:creationId xmlns:a16="http://schemas.microsoft.com/office/drawing/2014/main" id="{EEAEF662-3337-B1A6-F65A-A89B9F1D404B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292801" y="1983571"/>
            <a:ext cx="2702988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ECF7EF7B-90B9-F4C4-AC15-59C8909810DE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6196801" y="1983571"/>
            <a:ext cx="2702988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A343C70E-0DAB-041F-057B-94769620D62D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9100801" y="1983571"/>
            <a:ext cx="2702988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FB2FCE36-57B3-36EB-3DAF-8D9A540C5FDB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83116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39" name="Textplatzhalter 13">
            <a:extLst>
              <a:ext uri="{FF2B5EF4-FFF2-40B4-BE49-F238E27FC236}">
                <a16:creationId xmlns:a16="http://schemas.microsoft.com/office/drawing/2014/main" id="{412F84D3-1FC1-A5E6-0FEA-C0D2B9C3FC11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292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0" name="Textplatzhalter 13">
            <a:extLst>
              <a:ext uri="{FF2B5EF4-FFF2-40B4-BE49-F238E27FC236}">
                <a16:creationId xmlns:a16="http://schemas.microsoft.com/office/drawing/2014/main" id="{D9C3A974-C9C0-06C3-561E-8BCDB52B10EE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196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1" name="Textplatzhalter 13">
            <a:extLst>
              <a:ext uri="{FF2B5EF4-FFF2-40B4-BE49-F238E27FC236}">
                <a16:creationId xmlns:a16="http://schemas.microsoft.com/office/drawing/2014/main" id="{D61CC285-1E27-F5BA-06A8-99356A0683E7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100067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45" name="Textplatzhalter 12">
            <a:extLst>
              <a:ext uri="{FF2B5EF4-FFF2-40B4-BE49-F238E27FC236}">
                <a16:creationId xmlns:a16="http://schemas.microsoft.com/office/drawing/2014/main" id="{B013969B-56C9-9D9E-65F9-DC70D109115C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46" name="Textplatzhalter 12">
            <a:extLst>
              <a:ext uri="{FF2B5EF4-FFF2-40B4-BE49-F238E27FC236}">
                <a16:creationId xmlns:a16="http://schemas.microsoft.com/office/drawing/2014/main" id="{F62F4DD2-42C1-E530-34A0-F963C86268FB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4935F52D-0060-0E29-EE13-6516947248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0F028DE7-CEEF-A00D-EDA1-34985F3331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636371A-A33D-4A99-F4EB-023CB3CAA5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4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D33C0-2B35-3F04-E8D5-9A13B0862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A317942-8825-6A87-7D93-B9F5B3F155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C0F5D7-5C0A-B768-32E0-F3CE7B813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582E30-D9A0-A08C-6CE3-43A5F491F9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ECA96D8-7E67-E48C-2929-D710EC5B27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4970C7D-56B4-69DA-D4E1-40F1560D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BB1C416-D082-E381-F1EF-1BA114A6D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D7EBDAA-B79A-74C7-7476-92F7AA8F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128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382AD9D-42AC-A2B6-829E-598FFB632ABB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8" name="Datumsplatzhalter 7">
            <a:extLst>
              <a:ext uri="{FF2B5EF4-FFF2-40B4-BE49-F238E27FC236}">
                <a16:creationId xmlns:a16="http://schemas.microsoft.com/office/drawing/2014/main" id="{91221268-34F4-80A1-98FF-E4EE097448D7}"/>
              </a:ext>
            </a:extLst>
          </p:cNvPr>
          <p:cNvSpPr>
            <a:spLocks noGrp="1"/>
          </p:cNvSpPr>
          <p:nvPr>
            <p:ph type="dt" sz="half" idx="67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28F2703-6576-D4E9-1F41-6B6480133F5E}"/>
              </a:ext>
            </a:extLst>
          </p:cNvPr>
          <p:cNvSpPr>
            <a:spLocks noGrp="1"/>
          </p:cNvSpPr>
          <p:nvPr>
            <p:ph type="ftr" sz="quarter" idx="68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F50B091F-E1D4-FBCD-BD46-A7B66C39AF15}"/>
              </a:ext>
            </a:extLst>
          </p:cNvPr>
          <p:cNvSpPr>
            <a:spLocks noGrp="1"/>
          </p:cNvSpPr>
          <p:nvPr>
            <p:ph type="sldNum" sz="quarter" idx="69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FFF4417A-17F4-11EF-F121-46850D5C2ABE}"/>
              </a:ext>
            </a:extLst>
          </p:cNvPr>
          <p:cNvSpPr>
            <a:spLocks noGrp="1"/>
          </p:cNvSpPr>
          <p:nvPr>
            <p:ph type="pic" sz="quarter" idx="72" hasCustomPrompt="1"/>
            <p:custDataLst>
              <p:tags r:id="rId1"/>
            </p:custDataLst>
          </p:nvPr>
        </p:nvSpPr>
        <p:spPr>
          <a:xfrm>
            <a:off x="383117" y="1988434"/>
            <a:ext cx="2712000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14">
            <a:extLst>
              <a:ext uri="{FF2B5EF4-FFF2-40B4-BE49-F238E27FC236}">
                <a16:creationId xmlns:a16="http://schemas.microsoft.com/office/drawing/2014/main" id="{C4EEA937-61B7-FFE9-4DE0-397C64D17A0F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2"/>
            </p:custDataLst>
          </p:nvPr>
        </p:nvSpPr>
        <p:spPr>
          <a:xfrm>
            <a:off x="3293533" y="1988434"/>
            <a:ext cx="2712000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58B3653-ACDD-F612-B347-38D5093B6ED4}"/>
              </a:ext>
            </a:extLst>
          </p:cNvPr>
          <p:cNvSpPr>
            <a:spLocks noGrp="1"/>
          </p:cNvSpPr>
          <p:nvPr>
            <p:ph type="pic" sz="quarter" idx="49" hasCustomPrompt="1"/>
            <p:custDataLst>
              <p:tags r:id="rId3"/>
            </p:custDataLst>
          </p:nvPr>
        </p:nvSpPr>
        <p:spPr>
          <a:xfrm>
            <a:off x="6198355" y="1988434"/>
            <a:ext cx="2712000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14">
            <a:extLst>
              <a:ext uri="{FF2B5EF4-FFF2-40B4-BE49-F238E27FC236}">
                <a16:creationId xmlns:a16="http://schemas.microsoft.com/office/drawing/2014/main" id="{9909A5AC-617C-881F-6A68-76A87B36D970}"/>
              </a:ext>
            </a:extLst>
          </p:cNvPr>
          <p:cNvSpPr>
            <a:spLocks noGrp="1"/>
          </p:cNvSpPr>
          <p:nvPr>
            <p:ph type="pic" sz="quarter" idx="53" hasCustomPrompt="1"/>
            <p:custDataLst>
              <p:tags r:id="rId4"/>
            </p:custDataLst>
          </p:nvPr>
        </p:nvSpPr>
        <p:spPr>
          <a:xfrm>
            <a:off x="9103177" y="1988434"/>
            <a:ext cx="2712000" cy="1872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5" name="Textplatzhalter 12">
            <a:extLst>
              <a:ext uri="{FF2B5EF4-FFF2-40B4-BE49-F238E27FC236}">
                <a16:creationId xmlns:a16="http://schemas.microsoft.com/office/drawing/2014/main" id="{6AB41A3C-239F-1A41-560A-BEB5D17247B8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5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1EE73F05-43C5-41BC-5FAE-1C6184C5EDC3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6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45199540-D6E6-7925-CC4E-D448E1364FC9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383116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E7D664E0-8173-5108-3200-1C27340D9B4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3292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4F7CCADB-A9C7-9BCD-D8F3-3C807D681EB6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6196800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CE4A4647-4B2C-F467-CDE3-48F1AD1104FC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9100067" y="1604433"/>
            <a:ext cx="2712000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87ED38F3-99CC-D564-9E8B-7A1B4BC1CA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6" name="Textplatzhalter 13">
            <a:extLst>
              <a:ext uri="{FF2B5EF4-FFF2-40B4-BE49-F238E27FC236}">
                <a16:creationId xmlns:a16="http://schemas.microsoft.com/office/drawing/2014/main" id="{FF4570F9-D6A4-BC6E-D1C7-EB1426EFDB5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336D8B-3E64-6646-B7F8-BD547727CDF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tex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83119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70224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025636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349167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67302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243A27DA-9C4A-2E92-F425-AE93E8354BC1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383113" y="1983571"/>
            <a:ext cx="2136000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4329F516-9BE0-C095-E168-0D4D34DAB55E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2702240" y="1983571"/>
            <a:ext cx="2136000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B16DA48A-3F0E-6A75-8F08-C977BDC52C73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5028000" y="1983571"/>
            <a:ext cx="2136000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2B6AEC3-AAE6-A98B-050B-2E22B37EB34F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7349099" y="1983571"/>
            <a:ext cx="2136000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8EFDD83A-C9F2-C566-6B79-A55D26A1501E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9670197" y="1983571"/>
            <a:ext cx="2136000" cy="1877228"/>
          </a:xfrm>
          <a:solidFill>
            <a:schemeClr val="tx2">
              <a:alpha val="20000"/>
            </a:schemeClr>
          </a:solidFill>
        </p:spPr>
        <p:txBody>
          <a:bodyPr lIns="180000" tIns="144000" rIns="144000" bIns="14400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A48BDC80-3E28-4230-5FE1-E28F1B751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287079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0151CD0C-B238-4665-F793-1EAEBDAD49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287080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4F06A0F-75A4-35C5-5598-C9242D09ED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4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columns - pics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>
            <a:extLst>
              <a:ext uri="{FF2B5EF4-FFF2-40B4-BE49-F238E27FC236}">
                <a16:creationId xmlns:a16="http://schemas.microsoft.com/office/drawing/2014/main" id="{EA912F94-8C06-2A09-6292-DB55A15A4597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6762B461-51C3-9499-2FE3-0214E4F8FB17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1"/>
            </p:custDataLst>
          </p:nvPr>
        </p:nvSpPr>
        <p:spPr>
          <a:xfrm>
            <a:off x="2250017" y="3953673"/>
            <a:ext cx="7689849" cy="546587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8" name="Textplatzhalter 12">
            <a:extLst>
              <a:ext uri="{FF2B5EF4-FFF2-40B4-BE49-F238E27FC236}">
                <a16:creationId xmlns:a16="http://schemas.microsoft.com/office/drawing/2014/main" id="{22370B1F-4CC8-521C-37BE-BE2A5FB32E05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2"/>
            </p:custDataLst>
          </p:nvPr>
        </p:nvSpPr>
        <p:spPr>
          <a:xfrm>
            <a:off x="2251217" y="5181166"/>
            <a:ext cx="7690768" cy="756172"/>
          </a:xfrm>
          <a:prstGeom prst="rect">
            <a:avLst/>
          </a:prstGeom>
          <a:noFill/>
          <a:ln w="28575">
            <a:noFill/>
          </a:ln>
        </p:spPr>
        <p:txBody>
          <a:bodyPr lIns="72000" tIns="72000" rIns="72000" bIns="72000" anchor="ctr" anchorCtr="1">
            <a:noAutofit/>
          </a:bodyPr>
          <a:lstStyle>
            <a:lvl1pPr marL="0" indent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  <a:defRPr sz="1467" b="1" cap="none" baseline="0">
                <a:solidFill>
                  <a:schemeClr val="tx2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361931" indent="0">
              <a:buNone/>
              <a:defRPr sz="1867"/>
            </a:lvl2pPr>
            <a:lvl3pPr marL="590520" indent="0">
              <a:buNone/>
              <a:defRPr sz="1867"/>
            </a:lvl3pPr>
            <a:lvl4pPr marL="838158" indent="0">
              <a:buNone/>
              <a:defRPr sz="1867"/>
            </a:lvl4pPr>
            <a:lvl5pPr marL="1085796" indent="0">
              <a:buNone/>
              <a:defRPr sz="1867"/>
            </a:lvl5pPr>
          </a:lstStyle>
          <a:p>
            <a:pPr lvl="0"/>
            <a:r>
              <a:rPr lang="en-US" noProof="0"/>
              <a:t>Text</a:t>
            </a:r>
          </a:p>
        </p:txBody>
      </p:sp>
      <p:sp>
        <p:nvSpPr>
          <p:cNvPr id="17" name="Bildplatzhalter 6">
            <a:extLst>
              <a:ext uri="{FF2B5EF4-FFF2-40B4-BE49-F238E27FC236}">
                <a16:creationId xmlns:a16="http://schemas.microsoft.com/office/drawing/2014/main" id="{193EF5D3-A5F5-8BA3-42C1-D27439B73AF5}"/>
              </a:ext>
            </a:extLst>
          </p:cNvPr>
          <p:cNvSpPr>
            <a:spLocks noGrp="1"/>
          </p:cNvSpPr>
          <p:nvPr>
            <p:ph type="pic" sz="quarter" idx="13" hasCustomPrompt="1"/>
            <p:custDataLst>
              <p:tags r:id="rId3"/>
            </p:custDataLst>
          </p:nvPr>
        </p:nvSpPr>
        <p:spPr>
          <a:xfrm>
            <a:off x="382981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8" name="Bildplatzhalter 6">
            <a:extLst>
              <a:ext uri="{FF2B5EF4-FFF2-40B4-BE49-F238E27FC236}">
                <a16:creationId xmlns:a16="http://schemas.microsoft.com/office/drawing/2014/main" id="{B3B673A0-32AD-9303-9E86-AB3451AA327C}"/>
              </a:ext>
            </a:extLst>
          </p:cNvPr>
          <p:cNvSpPr>
            <a:spLocks noGrp="1"/>
          </p:cNvSpPr>
          <p:nvPr>
            <p:ph type="pic" sz="quarter" idx="18" hasCustomPrompt="1"/>
            <p:custDataLst>
              <p:tags r:id="rId4"/>
            </p:custDataLst>
          </p:nvPr>
        </p:nvSpPr>
        <p:spPr>
          <a:xfrm>
            <a:off x="2702104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9" name="Bildplatzhalter 6">
            <a:extLst>
              <a:ext uri="{FF2B5EF4-FFF2-40B4-BE49-F238E27FC236}">
                <a16:creationId xmlns:a16="http://schemas.microsoft.com/office/drawing/2014/main" id="{FEF61830-8315-E529-F230-252C6979A7FB}"/>
              </a:ext>
            </a:extLst>
          </p:cNvPr>
          <p:cNvSpPr>
            <a:spLocks noGrp="1"/>
          </p:cNvSpPr>
          <p:nvPr>
            <p:ph type="pic" sz="quarter" idx="19" hasCustomPrompt="1"/>
            <p:custDataLst>
              <p:tags r:id="rId5"/>
            </p:custDataLst>
          </p:nvPr>
        </p:nvSpPr>
        <p:spPr>
          <a:xfrm>
            <a:off x="5025568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0" name="Bildplatzhalter 6">
            <a:extLst>
              <a:ext uri="{FF2B5EF4-FFF2-40B4-BE49-F238E27FC236}">
                <a16:creationId xmlns:a16="http://schemas.microsoft.com/office/drawing/2014/main" id="{2A8BF909-2A0F-3BF1-279E-C2EF0C162A9F}"/>
              </a:ext>
            </a:extLst>
          </p:cNvPr>
          <p:cNvSpPr>
            <a:spLocks noGrp="1"/>
          </p:cNvSpPr>
          <p:nvPr>
            <p:ph type="pic" sz="quarter" idx="20" hasCustomPrompt="1"/>
            <p:custDataLst>
              <p:tags r:id="rId6"/>
            </p:custDataLst>
          </p:nvPr>
        </p:nvSpPr>
        <p:spPr>
          <a:xfrm>
            <a:off x="7349031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Bildplatzhalter 6">
            <a:extLst>
              <a:ext uri="{FF2B5EF4-FFF2-40B4-BE49-F238E27FC236}">
                <a16:creationId xmlns:a16="http://schemas.microsoft.com/office/drawing/2014/main" id="{5108A8FE-7AC6-979A-0C7A-E1B628BA2BC2}"/>
              </a:ext>
            </a:extLst>
          </p:cNvPr>
          <p:cNvSpPr>
            <a:spLocks noGrp="1"/>
          </p:cNvSpPr>
          <p:nvPr>
            <p:ph type="pic" sz="quarter" idx="69" hasCustomPrompt="1"/>
            <p:custDataLst>
              <p:tags r:id="rId7"/>
            </p:custDataLst>
          </p:nvPr>
        </p:nvSpPr>
        <p:spPr>
          <a:xfrm>
            <a:off x="9672492" y="1988434"/>
            <a:ext cx="2136000" cy="1872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3">
            <a:extLst>
              <a:ext uri="{FF2B5EF4-FFF2-40B4-BE49-F238E27FC236}">
                <a16:creationId xmlns:a16="http://schemas.microsoft.com/office/drawing/2014/main" id="{73F31D01-D780-077C-9D13-2AB6CDCAEBA3}"/>
              </a:ext>
            </a:extLst>
          </p:cNvPr>
          <p:cNvSpPr>
            <a:spLocks noGrp="1"/>
          </p:cNvSpPr>
          <p:nvPr>
            <p:ph type="body" sz="quarter" idx="73"/>
          </p:nvPr>
        </p:nvSpPr>
        <p:spPr>
          <a:xfrm>
            <a:off x="383119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Textplatzhalter 13">
            <a:extLst>
              <a:ext uri="{FF2B5EF4-FFF2-40B4-BE49-F238E27FC236}">
                <a16:creationId xmlns:a16="http://schemas.microsoft.com/office/drawing/2014/main" id="{EDC69DBD-D0A2-06E7-5C62-C4D9BF37C6C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270224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3">
            <a:extLst>
              <a:ext uri="{FF2B5EF4-FFF2-40B4-BE49-F238E27FC236}">
                <a16:creationId xmlns:a16="http://schemas.microsoft.com/office/drawing/2014/main" id="{A506C3FD-9A21-05F5-C176-A725C0D708B8}"/>
              </a:ext>
            </a:extLst>
          </p:cNvPr>
          <p:cNvSpPr>
            <a:spLocks noGrp="1"/>
          </p:cNvSpPr>
          <p:nvPr>
            <p:ph type="body" sz="quarter" idx="75"/>
          </p:nvPr>
        </p:nvSpPr>
        <p:spPr>
          <a:xfrm>
            <a:off x="5025636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3">
            <a:extLst>
              <a:ext uri="{FF2B5EF4-FFF2-40B4-BE49-F238E27FC236}">
                <a16:creationId xmlns:a16="http://schemas.microsoft.com/office/drawing/2014/main" id="{C92AC8F4-9238-F183-5B8F-35D0FEDCC1A7}"/>
              </a:ext>
            </a:extLst>
          </p:cNvPr>
          <p:cNvSpPr>
            <a:spLocks noGrp="1"/>
          </p:cNvSpPr>
          <p:nvPr>
            <p:ph type="body" sz="quarter" idx="76"/>
          </p:nvPr>
        </p:nvSpPr>
        <p:spPr>
          <a:xfrm>
            <a:off x="7349167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7" name="Textplatzhalter 13">
            <a:extLst>
              <a:ext uri="{FF2B5EF4-FFF2-40B4-BE49-F238E27FC236}">
                <a16:creationId xmlns:a16="http://schemas.microsoft.com/office/drawing/2014/main" id="{6D0C572A-CA9C-A35E-EFF5-42339901C77F}"/>
              </a:ext>
            </a:extLst>
          </p:cNvPr>
          <p:cNvSpPr>
            <a:spLocks noGrp="1"/>
          </p:cNvSpPr>
          <p:nvPr>
            <p:ph type="body" sz="quarter" idx="77"/>
          </p:nvPr>
        </p:nvSpPr>
        <p:spPr>
          <a:xfrm>
            <a:off x="9673020" y="1604433"/>
            <a:ext cx="2135864" cy="384000"/>
          </a:xfrm>
          <a:solidFill>
            <a:schemeClr val="tx2"/>
          </a:solidFill>
        </p:spPr>
        <p:txBody>
          <a:bodyPr lIns="0" anchor="ctr" anchorCtr="0"/>
          <a:lstStyle>
            <a:lvl1pPr marL="0" indent="0" algn="ctr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" name="Titel 11">
            <a:extLst>
              <a:ext uri="{FF2B5EF4-FFF2-40B4-BE49-F238E27FC236}">
                <a16:creationId xmlns:a16="http://schemas.microsoft.com/office/drawing/2014/main" id="{B29852D4-626E-04B7-6468-52FFC5C790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289373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5" name="Textplatzhalter 13">
            <a:extLst>
              <a:ext uri="{FF2B5EF4-FFF2-40B4-BE49-F238E27FC236}">
                <a16:creationId xmlns:a16="http://schemas.microsoft.com/office/drawing/2014/main" id="{18A4FD21-8135-60D6-C9A6-9FB886151F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8" y="288000"/>
            <a:ext cx="9289375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D39E24B-FC65-3FA0-1A80-752379E8333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233854" y="4420229"/>
            <a:ext cx="7706012" cy="58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7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1 row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1920000"/>
            <a:ext cx="5040000" cy="3984677"/>
          </a:xfrm>
          <a:solidFill>
            <a:srgbClr val="B4AFA8">
              <a:alpha val="25098"/>
            </a:srgb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78568" y="1920000"/>
            <a:ext cx="5040000" cy="3984677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007AEDAC-BEEA-BE9E-DE24-5347D4A9B3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3919C497-2478-91B4-982A-6F31575DEB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DE20CF-0C2D-B230-F27F-3D81967D06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4668769" y="3661678"/>
            <a:ext cx="2864152" cy="4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5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2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03FF43B9-2780-5F01-E18D-4D5FBF8C5273}"/>
              </a:ext>
            </a:extLst>
          </p:cNvPr>
          <p:cNvSpPr>
            <a:spLocks noGrp="1"/>
          </p:cNvSpPr>
          <p:nvPr>
            <p:ph type="ftr" sz="quarter" idx="7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3984677"/>
            <a:ext cx="5040000" cy="1920000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78568" y="1920000"/>
            <a:ext cx="5040000" cy="3984677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83117" y="1920000"/>
            <a:ext cx="5040000" cy="1920000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itel 11">
            <a:extLst>
              <a:ext uri="{FF2B5EF4-FFF2-40B4-BE49-F238E27FC236}">
                <a16:creationId xmlns:a16="http://schemas.microsoft.com/office/drawing/2014/main" id="{9BF13AAD-9EF5-3415-8248-50D8E48C61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9" name="Textplatzhalter 13">
            <a:extLst>
              <a:ext uri="{FF2B5EF4-FFF2-40B4-BE49-F238E27FC236}">
                <a16:creationId xmlns:a16="http://schemas.microsoft.com/office/drawing/2014/main" id="{28C9D67B-0EB0-9EC0-E9A8-F2D8350F8C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917D7A3-CE6F-243E-1DA1-298B49F1C7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4668769" y="3661678"/>
            <a:ext cx="2864152" cy="4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0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rows - 1/2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431117D-C0EF-7362-5EA8-D2ECCD87F6D9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CE8484CE-F19C-B162-A470-BA1F11C9685A}"/>
              </a:ext>
            </a:extLst>
          </p:cNvPr>
          <p:cNvSpPr>
            <a:spLocks noGrp="1"/>
          </p:cNvSpPr>
          <p:nvPr>
            <p:ph type="dt" sz="half" idx="7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97BEA02A-1EA0-5383-DBCE-26A2A6240DAF}"/>
              </a:ext>
            </a:extLst>
          </p:cNvPr>
          <p:cNvSpPr>
            <a:spLocks noGrp="1"/>
          </p:cNvSpPr>
          <p:nvPr>
            <p:ph type="sldNum" sz="quarter" idx="7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0E183008-9278-6FF6-9F12-A5BC48F54187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3117" y="3280785"/>
            <a:ext cx="5040000" cy="1223999"/>
          </a:xfrm>
          <a:solidFill>
            <a:schemeClr val="tx2">
              <a:alpha val="3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8D095EF-7DFA-771E-9D81-F46BB91C57C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6778568" y="1920000"/>
            <a:ext cx="5040000" cy="3984677"/>
          </a:xfrm>
          <a:noFill/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5DEAE2BA-6828-5A51-13D3-B66FF1D41768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383117" y="1920002"/>
            <a:ext cx="5040000" cy="1223999"/>
          </a:xfrm>
          <a:solidFill>
            <a:schemeClr val="tx2">
              <a:alpha val="20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2CC8AAE-967D-D672-51F2-9854644B420C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383117" y="4641567"/>
            <a:ext cx="5040000" cy="1223999"/>
          </a:xfrm>
          <a:solidFill>
            <a:schemeClr val="tx2">
              <a:alpha val="45000"/>
            </a:schemeClr>
          </a:solidFill>
        </p:spPr>
        <p:txBody>
          <a:bodyPr lIns="288000" tIns="288000" rIns="288000" bIns="288000" anchor="ctr" anchorCtr="0"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Titel 11">
            <a:extLst>
              <a:ext uri="{FF2B5EF4-FFF2-40B4-BE49-F238E27FC236}">
                <a16:creationId xmlns:a16="http://schemas.microsoft.com/office/drawing/2014/main" id="{0F9526F5-C10B-8696-3781-DCB7C47099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0" name="Textplatzhalter 13">
            <a:extLst>
              <a:ext uri="{FF2B5EF4-FFF2-40B4-BE49-F238E27FC236}">
                <a16:creationId xmlns:a16="http://schemas.microsoft.com/office/drawing/2014/main" id="{9752691F-9F5E-56BD-E8DB-32939F5A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762E57-A382-2367-3248-D73C393A26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4668769" y="3661678"/>
            <a:ext cx="2864152" cy="4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8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7936" y="1604433"/>
            <a:ext cx="3887889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4169329" y="1604433"/>
            <a:ext cx="3887889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7959557" y="1604433"/>
            <a:ext cx="3887889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4"/>
            </p:custDataLst>
          </p:nvPr>
        </p:nvSpPr>
        <p:spPr>
          <a:xfrm>
            <a:off x="383117" y="2275419"/>
            <a:ext cx="3695700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2" name="Bildplatzhalter 14">
            <a:extLst>
              <a:ext uri="{FF2B5EF4-FFF2-40B4-BE49-F238E27FC236}">
                <a16:creationId xmlns:a16="http://schemas.microsoft.com/office/drawing/2014/main" id="{7970463A-CC71-1947-9A58-220906ECFDCB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5"/>
            </p:custDataLst>
          </p:nvPr>
        </p:nvSpPr>
        <p:spPr>
          <a:xfrm>
            <a:off x="4222846" y="2275419"/>
            <a:ext cx="3746404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5" name="Bildplatzhalter 14">
            <a:extLst>
              <a:ext uri="{FF2B5EF4-FFF2-40B4-BE49-F238E27FC236}">
                <a16:creationId xmlns:a16="http://schemas.microsoft.com/office/drawing/2014/main" id="{AF76E17B-0EED-6B43-B7F1-A2DEC8B3FCD0}"/>
              </a:ext>
            </a:extLst>
          </p:cNvPr>
          <p:cNvSpPr>
            <a:spLocks noGrp="1"/>
          </p:cNvSpPr>
          <p:nvPr>
            <p:ph type="pic" sz="quarter" idx="27" hasCustomPrompt="1"/>
            <p:custDataLst>
              <p:tags r:id="rId6"/>
            </p:custDataLst>
          </p:nvPr>
        </p:nvSpPr>
        <p:spPr>
          <a:xfrm>
            <a:off x="8113141" y="2275419"/>
            <a:ext cx="3711228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4" name="Textplatzhalter 8">
            <a:extLst>
              <a:ext uri="{FF2B5EF4-FFF2-40B4-BE49-F238E27FC236}">
                <a16:creationId xmlns:a16="http://schemas.microsoft.com/office/drawing/2014/main" id="{4C3AE632-C244-2EB9-7B86-A986E0CBC121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4080001"/>
            <a:ext cx="340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5" name="Textplatzhalter 8">
            <a:extLst>
              <a:ext uri="{FF2B5EF4-FFF2-40B4-BE49-F238E27FC236}">
                <a16:creationId xmlns:a16="http://schemas.microsoft.com/office/drawing/2014/main" id="{D68DB0A4-8EB4-B5C0-0B15-59C303E458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22845" y="4080001"/>
            <a:ext cx="340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E164366C-411E-1F09-8058-DBDCE06CA59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3184" y="4080001"/>
            <a:ext cx="340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4CDF72A-76DC-9457-3BBB-0B1A3CEE2F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E38ED0F7-E565-3ECE-26AE-523D55F402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146861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3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DC8D0039-1F28-9B02-80ED-A291A3BE5B74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7936" y="1604433"/>
            <a:ext cx="3887889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5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7" name="Textplatzhalter 12">
            <a:extLst>
              <a:ext uri="{FF2B5EF4-FFF2-40B4-BE49-F238E27FC236}">
                <a16:creationId xmlns:a16="http://schemas.microsoft.com/office/drawing/2014/main" id="{22077DFE-AF33-104F-ACCB-04C8240EDB8B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4169329" y="1604433"/>
            <a:ext cx="3887889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7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Textplatzhalter 12">
            <a:extLst>
              <a:ext uri="{FF2B5EF4-FFF2-40B4-BE49-F238E27FC236}">
                <a16:creationId xmlns:a16="http://schemas.microsoft.com/office/drawing/2014/main" id="{CBF8BA81-CD94-334B-B318-8EDE1BD623FF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3"/>
            </p:custDataLst>
          </p:nvPr>
        </p:nvSpPr>
        <p:spPr bwMode="gray">
          <a:xfrm>
            <a:off x="7959557" y="1604433"/>
            <a:ext cx="3887889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1AC1A73D-23EA-400D-BED3-22109FC2C4BC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6" name="Fußzeilenplatzhalter 15">
            <a:extLst>
              <a:ext uri="{FF2B5EF4-FFF2-40B4-BE49-F238E27FC236}">
                <a16:creationId xmlns:a16="http://schemas.microsoft.com/office/drawing/2014/main" id="{2EA5A45B-8B40-2B1B-2950-1166B7601748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1B94A265-C44F-0327-F7B1-CE2F653AD6DD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5" name="Textplatzhalter 8">
            <a:extLst>
              <a:ext uri="{FF2B5EF4-FFF2-40B4-BE49-F238E27FC236}">
                <a16:creationId xmlns:a16="http://schemas.microsoft.com/office/drawing/2014/main" id="{FCF92F0A-E389-14D9-7C13-94EBBD3F79D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2352001"/>
            <a:ext cx="340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5D7F16E4-570C-82F5-7788-8DAA0E98AA5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4222845" y="2352001"/>
            <a:ext cx="340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46DAD6-97ED-4E65-3048-F45353BDA9F5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8113184" y="2352001"/>
            <a:ext cx="340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1" name="Titel 11">
            <a:extLst>
              <a:ext uri="{FF2B5EF4-FFF2-40B4-BE49-F238E27FC236}">
                <a16:creationId xmlns:a16="http://schemas.microsoft.com/office/drawing/2014/main" id="{33780796-F8C3-5474-CB9B-9FC27D832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7934439F-78B6-19E2-A2DC-F6D2ED57FD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810601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3117" y="1604433"/>
            <a:ext cx="2976000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383118" y="2275419"/>
            <a:ext cx="2702983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3234765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Bildplatzhalter 14">
            <a:extLst>
              <a:ext uri="{FF2B5EF4-FFF2-40B4-BE49-F238E27FC236}">
                <a16:creationId xmlns:a16="http://schemas.microsoft.com/office/drawing/2014/main" id="{04B022C8-42B2-40FA-B071-0A7A19AFB32A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3228674" y="2275419"/>
            <a:ext cx="2793244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6084659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Bildplatzhalter 14">
            <a:extLst>
              <a:ext uri="{FF2B5EF4-FFF2-40B4-BE49-F238E27FC236}">
                <a16:creationId xmlns:a16="http://schemas.microsoft.com/office/drawing/2014/main" id="{A4B82496-48B6-4510-A20D-92B477D9753A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6167967" y="2275418"/>
            <a:ext cx="2754671" cy="15853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8922639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Bildplatzhalter 14">
            <a:extLst>
              <a:ext uri="{FF2B5EF4-FFF2-40B4-BE49-F238E27FC236}">
                <a16:creationId xmlns:a16="http://schemas.microsoft.com/office/drawing/2014/main" id="{9A91AA26-8914-41BD-89E6-BA30FABCEAD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9072035" y="2275419"/>
            <a:ext cx="2736851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1" name="Textplatzhalter 8">
            <a:extLst>
              <a:ext uri="{FF2B5EF4-FFF2-40B4-BE49-F238E27FC236}">
                <a16:creationId xmlns:a16="http://schemas.microsoft.com/office/drawing/2014/main" id="{008DE35C-7FAA-E7A1-12C6-E04C74A0A0D4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4080001"/>
            <a:ext cx="244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2" name="Textplatzhalter 8">
            <a:extLst>
              <a:ext uri="{FF2B5EF4-FFF2-40B4-BE49-F238E27FC236}">
                <a16:creationId xmlns:a16="http://schemas.microsoft.com/office/drawing/2014/main" id="{A9734B69-7ADD-8F77-A8D9-0C4A8109C46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28673" y="4080001"/>
            <a:ext cx="244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67BCF610-04A3-F889-405F-8DA944E1493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167967" y="4080001"/>
            <a:ext cx="244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13239356-2DB2-5273-AA18-C41B0AA20B9F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9072033" y="4080001"/>
            <a:ext cx="2448000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E9E8E9B5-976E-FB38-A880-1C67E03049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BB1090E4-9EF5-AC31-318D-D5E92F8EF2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1982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4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A94E46AC-30C9-EFD9-1C46-BD71F11D50D3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3117" y="1604433"/>
            <a:ext cx="2976000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4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6" name="Textplatzhalter 12">
            <a:extLst>
              <a:ext uri="{FF2B5EF4-FFF2-40B4-BE49-F238E27FC236}">
                <a16:creationId xmlns:a16="http://schemas.microsoft.com/office/drawing/2014/main" id="{0E1D4144-6ABB-4C32-8753-61F07A14DCD6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3234765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6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1" name="Textplatzhalter 12">
            <a:extLst>
              <a:ext uri="{FF2B5EF4-FFF2-40B4-BE49-F238E27FC236}">
                <a16:creationId xmlns:a16="http://schemas.microsoft.com/office/drawing/2014/main" id="{DCBD7190-0E3D-43D7-B452-03535D63CEEC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6084659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80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4" name="Textplatzhalter 12">
            <a:extLst>
              <a:ext uri="{FF2B5EF4-FFF2-40B4-BE49-F238E27FC236}">
                <a16:creationId xmlns:a16="http://schemas.microsoft.com/office/drawing/2014/main" id="{B98D6F08-F111-47F1-B0EF-A0AFCE8D6B3B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8922639" y="1604433"/>
            <a:ext cx="2976000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D2A2A989-8E90-76EF-5CAB-C06C127A0F73}"/>
              </a:ext>
            </a:extLst>
          </p:cNvPr>
          <p:cNvSpPr>
            <a:spLocks noGrp="1"/>
          </p:cNvSpPr>
          <p:nvPr>
            <p:ph type="dt" sz="half" idx="50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449B0052-2555-FBD6-5DFF-B03CE583D99C}"/>
              </a:ext>
            </a:extLst>
          </p:cNvPr>
          <p:cNvSpPr>
            <a:spLocks noGrp="1"/>
          </p:cNvSpPr>
          <p:nvPr>
            <p:ph type="ftr" sz="quarter" idx="51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A4F1CA20-2920-6BB6-603B-EE4BF4ED7B25}"/>
              </a:ext>
            </a:extLst>
          </p:cNvPr>
          <p:cNvSpPr>
            <a:spLocks noGrp="1"/>
          </p:cNvSpPr>
          <p:nvPr>
            <p:ph type="sldNum" sz="quarter" idx="52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platzhalter 8">
            <a:extLst>
              <a:ext uri="{FF2B5EF4-FFF2-40B4-BE49-F238E27FC236}">
                <a16:creationId xmlns:a16="http://schemas.microsoft.com/office/drawing/2014/main" id="{A5590BEC-534A-8F7D-C28E-2D505305C42B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3113" y="2352001"/>
            <a:ext cx="244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13C44415-5087-77D7-FFCC-CCBCF36EC843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234765" y="2352001"/>
            <a:ext cx="244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FFE83D65-6BB9-2729-A88C-E8B308840B82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6167967" y="2352001"/>
            <a:ext cx="244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9CC74EDB-7BF1-FD19-F20C-C1305FE6999A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9101168" y="2352001"/>
            <a:ext cx="2448000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55D5BDF2-AAF5-413D-DDC5-C7E785E1B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83F12F80-AEE5-A506-A373-DAA13B05E7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24820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082977-C513-F4E4-005F-6DC5B6343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3A315BE-EC95-C9E2-48D5-939B18663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42422F3-AF84-DEAA-2C75-2E945A9C1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27C1D63-19F2-F047-D7BA-1C20C8FC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08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pic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3113" y="1604433"/>
            <a:ext cx="2400000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Bildplatzhalter 14">
            <a:extLst>
              <a:ext uri="{FF2B5EF4-FFF2-40B4-BE49-F238E27FC236}">
                <a16:creationId xmlns:a16="http://schemas.microsoft.com/office/drawing/2014/main" id="{0D33E86D-AD2D-CE47-9A18-BC79EFFCA7CC}"/>
              </a:ext>
            </a:extLst>
          </p:cNvPr>
          <p:cNvSpPr>
            <a:spLocks noGrp="1"/>
          </p:cNvSpPr>
          <p:nvPr>
            <p:ph type="pic" sz="quarter" idx="23" hasCustomPrompt="1"/>
            <p:custDataLst>
              <p:tags r:id="rId2"/>
            </p:custDataLst>
          </p:nvPr>
        </p:nvSpPr>
        <p:spPr>
          <a:xfrm>
            <a:off x="383115" y="2275419"/>
            <a:ext cx="2112447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3"/>
            </p:custDataLst>
          </p:nvPr>
        </p:nvSpPr>
        <p:spPr bwMode="gray">
          <a:xfrm>
            <a:off x="2668315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0" name="Bildplatzhalter 14">
            <a:extLst>
              <a:ext uri="{FF2B5EF4-FFF2-40B4-BE49-F238E27FC236}">
                <a16:creationId xmlns:a16="http://schemas.microsoft.com/office/drawing/2014/main" id="{AC54750A-3041-479B-94C0-F4C281042279}"/>
              </a:ext>
            </a:extLst>
          </p:cNvPr>
          <p:cNvSpPr>
            <a:spLocks noGrp="1"/>
          </p:cNvSpPr>
          <p:nvPr>
            <p:ph type="pic" sz="quarter" idx="24" hasCustomPrompt="1"/>
            <p:custDataLst>
              <p:tags r:id="rId4"/>
            </p:custDataLst>
          </p:nvPr>
        </p:nvSpPr>
        <p:spPr>
          <a:xfrm>
            <a:off x="2726038" y="2275419"/>
            <a:ext cx="2117407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5"/>
            </p:custDataLst>
          </p:nvPr>
        </p:nvSpPr>
        <p:spPr bwMode="gray">
          <a:xfrm>
            <a:off x="4944472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3" name="Bildplatzhalter 14">
            <a:extLst>
              <a:ext uri="{FF2B5EF4-FFF2-40B4-BE49-F238E27FC236}">
                <a16:creationId xmlns:a16="http://schemas.microsoft.com/office/drawing/2014/main" id="{E1816455-AB7E-4BB4-931E-D118AFA994C2}"/>
              </a:ext>
            </a:extLst>
          </p:cNvPr>
          <p:cNvSpPr>
            <a:spLocks noGrp="1"/>
          </p:cNvSpPr>
          <p:nvPr>
            <p:ph type="pic" sz="quarter" idx="45" hasCustomPrompt="1"/>
            <p:custDataLst>
              <p:tags r:id="rId6"/>
            </p:custDataLst>
          </p:nvPr>
        </p:nvSpPr>
        <p:spPr>
          <a:xfrm>
            <a:off x="5068316" y="2275419"/>
            <a:ext cx="2117405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7"/>
            </p:custDataLst>
          </p:nvPr>
        </p:nvSpPr>
        <p:spPr bwMode="gray">
          <a:xfrm>
            <a:off x="9504228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6" name="Bildplatzhalter 14">
            <a:extLst>
              <a:ext uri="{FF2B5EF4-FFF2-40B4-BE49-F238E27FC236}">
                <a16:creationId xmlns:a16="http://schemas.microsoft.com/office/drawing/2014/main" id="{220A2763-62C4-4F81-8DF6-8C0B4BCBAB85}"/>
              </a:ext>
            </a:extLst>
          </p:cNvPr>
          <p:cNvSpPr>
            <a:spLocks noGrp="1"/>
          </p:cNvSpPr>
          <p:nvPr>
            <p:ph type="pic" sz="quarter" idx="48" hasCustomPrompt="1"/>
            <p:custDataLst>
              <p:tags r:id="rId8"/>
            </p:custDataLst>
          </p:nvPr>
        </p:nvSpPr>
        <p:spPr>
          <a:xfrm>
            <a:off x="9737407" y="2275419"/>
            <a:ext cx="2071476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9"/>
            </p:custDataLst>
          </p:nvPr>
        </p:nvSpPr>
        <p:spPr bwMode="gray">
          <a:xfrm>
            <a:off x="7226567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9" name="Bildplatzhalter 14">
            <a:extLst>
              <a:ext uri="{FF2B5EF4-FFF2-40B4-BE49-F238E27FC236}">
                <a16:creationId xmlns:a16="http://schemas.microsoft.com/office/drawing/2014/main" id="{23638CCB-041E-44B4-9A72-68D960DB25CD}"/>
              </a:ext>
            </a:extLst>
          </p:cNvPr>
          <p:cNvSpPr>
            <a:spLocks noGrp="1"/>
          </p:cNvSpPr>
          <p:nvPr>
            <p:ph type="pic" sz="quarter" idx="51" hasCustomPrompt="1"/>
            <p:custDataLst>
              <p:tags r:id="rId10"/>
            </p:custDataLst>
          </p:nvPr>
        </p:nvSpPr>
        <p:spPr>
          <a:xfrm>
            <a:off x="7409174" y="2275419"/>
            <a:ext cx="2104780" cy="1585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 noProof="0"/>
              <a:t>Add image by clicking icon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A14EE704-B5FB-AB32-2F2F-6203DDE9747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83113" y="4080001"/>
            <a:ext cx="2030691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2C7717CC-9A81-5F6D-97D1-C4D2CED4471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2726037" y="4080001"/>
            <a:ext cx="2030691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39" name="Textplatzhalter 8">
            <a:extLst>
              <a:ext uri="{FF2B5EF4-FFF2-40B4-BE49-F238E27FC236}">
                <a16:creationId xmlns:a16="http://schemas.microsoft.com/office/drawing/2014/main" id="{01642409-1FFE-6036-4AF9-5BFD06FBEC8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5068315" y="4080001"/>
            <a:ext cx="2030691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0" name="Textplatzhalter 8">
            <a:extLst>
              <a:ext uri="{FF2B5EF4-FFF2-40B4-BE49-F238E27FC236}">
                <a16:creationId xmlns:a16="http://schemas.microsoft.com/office/drawing/2014/main" id="{2A7F4E47-3A84-A7A8-7AB6-352AED9875A4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7409173" y="4080001"/>
            <a:ext cx="2030691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41" name="Textplatzhalter 8">
            <a:extLst>
              <a:ext uri="{FF2B5EF4-FFF2-40B4-BE49-F238E27FC236}">
                <a16:creationId xmlns:a16="http://schemas.microsoft.com/office/drawing/2014/main" id="{F22BF93A-4A33-0532-C092-70D26BD04F3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9737407" y="4080001"/>
            <a:ext cx="2030691" cy="1824000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60C77E45-1EBC-F577-D528-039B12686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354288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9F910CAD-66C7-C61B-A219-1B34012338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8" y="288000"/>
            <a:ext cx="9354289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48426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5 phase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F696395-085D-5C31-DACF-C710AD9A66D6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6" name="Textplatzhalter 12">
            <a:extLst>
              <a:ext uri="{FF2B5EF4-FFF2-40B4-BE49-F238E27FC236}">
                <a16:creationId xmlns:a16="http://schemas.microsoft.com/office/drawing/2014/main" id="{78A24DFA-9FE0-5F46-BE9A-63FA5CD0B86D}"/>
              </a:ext>
            </a:extLst>
          </p:cNvPr>
          <p:cNvSpPr>
            <a:spLocks noGrp="1"/>
          </p:cNvSpPr>
          <p:nvPr>
            <p:ph type="body" sz="quarter" idx="19"/>
            <p:custDataLst>
              <p:tags r:id="rId1"/>
            </p:custDataLst>
          </p:nvPr>
        </p:nvSpPr>
        <p:spPr bwMode="gray">
          <a:xfrm>
            <a:off x="383113" y="1604433"/>
            <a:ext cx="2400000" cy="575733"/>
          </a:xfrm>
          <a:prstGeom prst="homePlate">
            <a:avLst>
              <a:gd name="adj" fmla="val 34764"/>
            </a:avLst>
          </a:prstGeom>
          <a:solidFill>
            <a:schemeClr val="tx2">
              <a:alpha val="3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7" name="Textplatzhalter 12">
            <a:extLst>
              <a:ext uri="{FF2B5EF4-FFF2-40B4-BE49-F238E27FC236}">
                <a16:creationId xmlns:a16="http://schemas.microsoft.com/office/drawing/2014/main" id="{E8C15C38-3471-4D96-8DDA-743742178EB0}"/>
              </a:ext>
            </a:extLst>
          </p:cNvPr>
          <p:cNvSpPr>
            <a:spLocks noGrp="1"/>
          </p:cNvSpPr>
          <p:nvPr>
            <p:ph type="body" sz="quarter" idx="35"/>
            <p:custDataLst>
              <p:tags r:id="rId2"/>
            </p:custDataLst>
          </p:nvPr>
        </p:nvSpPr>
        <p:spPr bwMode="gray">
          <a:xfrm>
            <a:off x="2668315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4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2" name="Textplatzhalter 12">
            <a:extLst>
              <a:ext uri="{FF2B5EF4-FFF2-40B4-BE49-F238E27FC236}">
                <a16:creationId xmlns:a16="http://schemas.microsoft.com/office/drawing/2014/main" id="{A2FA12E6-F082-4319-8356-28FDC4C0A77A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3"/>
            </p:custDataLst>
          </p:nvPr>
        </p:nvSpPr>
        <p:spPr bwMode="gray">
          <a:xfrm>
            <a:off x="4944472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5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5" name="Textplatzhalter 12">
            <a:extLst>
              <a:ext uri="{FF2B5EF4-FFF2-40B4-BE49-F238E27FC236}">
                <a16:creationId xmlns:a16="http://schemas.microsoft.com/office/drawing/2014/main" id="{3E3C558E-65F4-4448-A35E-B2858F03B6F5}"/>
              </a:ext>
            </a:extLst>
          </p:cNvPr>
          <p:cNvSpPr>
            <a:spLocks noGrp="1"/>
          </p:cNvSpPr>
          <p:nvPr>
            <p:ph type="body" sz="quarter" idx="47"/>
            <p:custDataLst>
              <p:tags r:id="rId4"/>
            </p:custDataLst>
          </p:nvPr>
        </p:nvSpPr>
        <p:spPr bwMode="gray">
          <a:xfrm>
            <a:off x="9504228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/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28" name="Textplatzhalter 12">
            <a:extLst>
              <a:ext uri="{FF2B5EF4-FFF2-40B4-BE49-F238E27FC236}">
                <a16:creationId xmlns:a16="http://schemas.microsoft.com/office/drawing/2014/main" id="{54F06380-3296-492E-9C6A-C8F6EC7A58EF}"/>
              </a:ext>
            </a:extLst>
          </p:cNvPr>
          <p:cNvSpPr>
            <a:spLocks noGrp="1"/>
          </p:cNvSpPr>
          <p:nvPr>
            <p:ph type="body" sz="quarter" idx="50"/>
            <p:custDataLst>
              <p:tags r:id="rId5"/>
            </p:custDataLst>
          </p:nvPr>
        </p:nvSpPr>
        <p:spPr bwMode="gray">
          <a:xfrm>
            <a:off x="7226567" y="1604433"/>
            <a:ext cx="2400000" cy="575733"/>
          </a:xfrm>
          <a:prstGeom prst="chevron">
            <a:avLst>
              <a:gd name="adj" fmla="val 35661"/>
            </a:avLst>
          </a:prstGeom>
          <a:solidFill>
            <a:schemeClr val="tx2">
              <a:alpha val="65000"/>
            </a:schemeClr>
          </a:solidFill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horz" lIns="144000" tIns="0" rIns="36000" bIns="0" rtlCol="0" anchor="ctr" anchorCtr="0">
            <a:noAutofit/>
          </a:bodyPr>
          <a:lstStyle>
            <a:lvl1pPr marL="0" indent="0" algn="l">
              <a:lnSpc>
                <a:spcPct val="110000"/>
              </a:lnSpc>
              <a:spcBef>
                <a:spcPts val="0"/>
              </a:spcBef>
              <a:buNone/>
              <a:defRPr lang="de-AT" sz="1467" b="1" cap="none" baseline="0" dirty="0">
                <a:solidFill>
                  <a:schemeClr val="bg1"/>
                </a:solidFill>
                <a:latin typeface="+mn-lt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0" name="Datumsplatzhalter 9">
            <a:extLst>
              <a:ext uri="{FF2B5EF4-FFF2-40B4-BE49-F238E27FC236}">
                <a16:creationId xmlns:a16="http://schemas.microsoft.com/office/drawing/2014/main" id="{9A456DDB-17DD-EF7A-42A2-92368112EE54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AF0F9D90-7A93-F621-83C4-4843ECAD9EFC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9CC29166-B1B1-749E-93AD-E0993A14C198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BEF4C9D9-1E0A-5DE1-D23F-92BEB357A852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383114" y="2352001"/>
            <a:ext cx="2045381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620896C3-74FB-65FE-8AD2-305092ED925B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725391" y="2352001"/>
            <a:ext cx="2045381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8" name="Textplatzhalter 8">
            <a:extLst>
              <a:ext uri="{FF2B5EF4-FFF2-40B4-BE49-F238E27FC236}">
                <a16:creationId xmlns:a16="http://schemas.microsoft.com/office/drawing/2014/main" id="{212084B9-40F0-7366-594E-900BAB84C56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5080940" y="2352001"/>
            <a:ext cx="2045381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25291E66-58B4-F07E-07A9-0E3950D81563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7418140" y="2352001"/>
            <a:ext cx="2045381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21" name="Textplatzhalter 8">
            <a:extLst>
              <a:ext uri="{FF2B5EF4-FFF2-40B4-BE49-F238E27FC236}">
                <a16:creationId xmlns:a16="http://schemas.microsoft.com/office/drawing/2014/main" id="{655D88AF-BBBB-7CE6-2E3F-88516DB4FA2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9750032" y="2352001"/>
            <a:ext cx="2045381" cy="3504000"/>
          </a:xfrm>
        </p:spPr>
        <p:txBody>
          <a:bodyPr lIns="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US" noProof="0"/>
              <a:t>Edit master text format</a:t>
            </a:r>
            <a:endParaRPr lang="en-US"/>
          </a:p>
        </p:txBody>
      </p:sp>
      <p:sp>
        <p:nvSpPr>
          <p:cNvPr id="5" name="Titel 11">
            <a:extLst>
              <a:ext uri="{FF2B5EF4-FFF2-40B4-BE49-F238E27FC236}">
                <a16:creationId xmlns:a16="http://schemas.microsoft.com/office/drawing/2014/main" id="{1D2C1BF7-93CB-7E3A-94CB-71ED45347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20" y="672000"/>
            <a:ext cx="9366913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7" name="Textplatzhalter 13">
            <a:extLst>
              <a:ext uri="{FF2B5EF4-FFF2-40B4-BE49-F238E27FC236}">
                <a16:creationId xmlns:a16="http://schemas.microsoft.com/office/drawing/2014/main" id="{694E5BFC-D622-69EB-E149-C16655E74A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66915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3311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-process - bulletpoints -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Marke 1 mit einfarbiger Füllung">
            <a:extLst>
              <a:ext uri="{FF2B5EF4-FFF2-40B4-BE49-F238E27FC236}">
                <a16:creationId xmlns:a16="http://schemas.microsoft.com/office/drawing/2014/main" id="{9143D4E8-82C7-7EE5-2650-9D9B9AD808B0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6303" y="2071044"/>
            <a:ext cx="480000" cy="480000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05517341-621C-D866-07A9-4615AF3C6489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D5B975A-2098-DB44-BD67-F370F7357289}"/>
              </a:ext>
            </a:extLst>
          </p:cNvPr>
          <p:cNvSpPr>
            <a:spLocks noGrp="1"/>
          </p:cNvSpPr>
          <p:nvPr>
            <p:ph type="body" sz="quarter" idx="41" hasCustomPrompt="1"/>
            <p:custDataLst>
              <p:tags r:id="rId1"/>
            </p:custDataLst>
          </p:nvPr>
        </p:nvSpPr>
        <p:spPr>
          <a:xfrm>
            <a:off x="1017248" y="2074816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14" name="Datumsplatzhalter 13">
            <a:extLst>
              <a:ext uri="{FF2B5EF4-FFF2-40B4-BE49-F238E27FC236}">
                <a16:creationId xmlns:a16="http://schemas.microsoft.com/office/drawing/2014/main" id="{98291036-AD06-2669-60DF-E92B18A90C2F}"/>
              </a:ext>
            </a:extLst>
          </p:cNvPr>
          <p:cNvSpPr>
            <a:spLocks noGrp="1"/>
          </p:cNvSpPr>
          <p:nvPr>
            <p:ph type="dt" sz="half" idx="44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443873B2-4BC2-872F-CC99-DBB7DC4FBB68}"/>
              </a:ext>
            </a:extLst>
          </p:cNvPr>
          <p:cNvSpPr>
            <a:spLocks noGrp="1"/>
          </p:cNvSpPr>
          <p:nvPr>
            <p:ph type="ftr" sz="quarter" idx="45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006BA99-5C67-8B7B-AEED-3857FF4D26A3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Bildplatzhalter 4">
            <a:extLst>
              <a:ext uri="{FF2B5EF4-FFF2-40B4-BE49-F238E27FC236}">
                <a16:creationId xmlns:a16="http://schemas.microsoft.com/office/drawing/2014/main" id="{00927770-0F52-1E71-EA8A-25718B045357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>
          <a:xfrm>
            <a:off x="6167968" y="1598712"/>
            <a:ext cx="6024032" cy="4613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D4A08535-39A8-6F7C-4C9A-AC56E18AC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3"/>
            </p:custDataLst>
          </p:nvPr>
        </p:nvSpPr>
        <p:spPr>
          <a:xfrm>
            <a:off x="1017248" y="2706616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35B7EFEB-7C22-5DD0-77CD-72CE0D04F2E8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4"/>
            </p:custDataLst>
          </p:nvPr>
        </p:nvSpPr>
        <p:spPr>
          <a:xfrm>
            <a:off x="1017248" y="3338416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1A15452E-0182-D25E-E827-63ABF86712E1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5"/>
            </p:custDataLst>
          </p:nvPr>
        </p:nvSpPr>
        <p:spPr>
          <a:xfrm>
            <a:off x="1017248" y="3969767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47724EA4-B150-27B7-3960-4ECFDFE85087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6"/>
            </p:custDataLst>
          </p:nvPr>
        </p:nvSpPr>
        <p:spPr>
          <a:xfrm>
            <a:off x="1017248" y="4601117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97ADD304-2D6E-BAE1-306D-74A08454E3A2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7"/>
            </p:custDataLst>
          </p:nvPr>
        </p:nvSpPr>
        <p:spPr>
          <a:xfrm>
            <a:off x="1017248" y="5236689"/>
            <a:ext cx="4636793" cy="480000"/>
          </a:xfrm>
          <a:prstGeom prst="rect">
            <a:avLst/>
          </a:prstGeom>
          <a:solidFill>
            <a:schemeClr val="tx2">
              <a:alpha val="30000"/>
            </a:schemeClr>
          </a:solidFill>
        </p:spPr>
        <p:txBody>
          <a:bodyPr lIns="108000" rIns="0" anchor="ctr" anchorCtr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200" b="1" baseline="0"/>
            </a:lvl1pPr>
          </a:lstStyle>
          <a:p>
            <a:pPr lvl="0"/>
            <a:r>
              <a:rPr lang="en-US" noProof="0"/>
              <a:t>Edit master text format</a:t>
            </a:r>
          </a:p>
        </p:txBody>
      </p:sp>
      <p:sp>
        <p:nvSpPr>
          <p:cNvPr id="3" name="Titel 11">
            <a:extLst>
              <a:ext uri="{FF2B5EF4-FFF2-40B4-BE49-F238E27FC236}">
                <a16:creationId xmlns:a16="http://schemas.microsoft.com/office/drawing/2014/main" id="{AFDC0BBF-67BB-F45E-CAE5-C4CAD70D88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84195880-0F11-219A-8398-C3D6C27EEF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  <p:pic>
        <p:nvPicPr>
          <p:cNvPr id="8" name="Grafik 7" descr="Abzeichen mit einfarbiger Füllung">
            <a:extLst>
              <a:ext uri="{FF2B5EF4-FFF2-40B4-BE49-F238E27FC236}">
                <a16:creationId xmlns:a16="http://schemas.microsoft.com/office/drawing/2014/main" id="{FF5C3029-D624-B129-CA10-11BC049FA6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8959" y="2712837"/>
            <a:ext cx="480000" cy="480000"/>
          </a:xfrm>
          <a:prstGeom prst="rect">
            <a:avLst/>
          </a:prstGeom>
        </p:spPr>
      </p:pic>
      <p:pic>
        <p:nvPicPr>
          <p:cNvPr id="11" name="Grafik 10" descr="Marke 3 mit einfarbiger Füllung">
            <a:extLst>
              <a:ext uri="{FF2B5EF4-FFF2-40B4-BE49-F238E27FC236}">
                <a16:creationId xmlns:a16="http://schemas.microsoft.com/office/drawing/2014/main" id="{D3D3C765-E772-2625-0F6A-0E05BF48EC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5180" y="3332969"/>
            <a:ext cx="480000" cy="480000"/>
          </a:xfrm>
          <a:prstGeom prst="rect">
            <a:avLst/>
          </a:prstGeom>
        </p:spPr>
      </p:pic>
      <p:pic>
        <p:nvPicPr>
          <p:cNvPr id="13" name="Grafik 12" descr="Marke 4 mit einfarbiger Füllung">
            <a:extLst>
              <a:ext uri="{FF2B5EF4-FFF2-40B4-BE49-F238E27FC236}">
                <a16:creationId xmlns:a16="http://schemas.microsoft.com/office/drawing/2014/main" id="{9600208C-D7DA-5E92-8115-503A4487BD0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5180" y="3969767"/>
            <a:ext cx="480000" cy="480000"/>
          </a:xfrm>
          <a:prstGeom prst="rect">
            <a:avLst/>
          </a:prstGeom>
        </p:spPr>
      </p:pic>
      <p:pic>
        <p:nvPicPr>
          <p:cNvPr id="18" name="Grafik 17" descr="Marke 5 mit einfarbiger Füllung">
            <a:extLst>
              <a:ext uri="{FF2B5EF4-FFF2-40B4-BE49-F238E27FC236}">
                <a16:creationId xmlns:a16="http://schemas.microsoft.com/office/drawing/2014/main" id="{3D5D8BAA-5D3A-B701-1354-50D0005E08F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96303" y="4601117"/>
            <a:ext cx="480000" cy="480000"/>
          </a:xfrm>
          <a:prstGeom prst="rect">
            <a:avLst/>
          </a:prstGeom>
        </p:spPr>
      </p:pic>
      <p:pic>
        <p:nvPicPr>
          <p:cNvPr id="20" name="Grafik 19" descr="Marke 6 mit einfarbiger Füllung">
            <a:extLst>
              <a:ext uri="{FF2B5EF4-FFF2-40B4-BE49-F238E27FC236}">
                <a16:creationId xmlns:a16="http://schemas.microsoft.com/office/drawing/2014/main" id="{025B2DEC-F50D-86E7-F7D1-CBC3AABC03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96303" y="5242911"/>
            <a:ext cx="480000" cy="4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1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-blank/content -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04CBD7EC-1B3C-0947-4C96-B5EC8A297D43}"/>
              </a:ext>
            </a:extLst>
          </p:cNvPr>
          <p:cNvSpPr/>
          <p:nvPr userDrawn="1"/>
        </p:nvSpPr>
        <p:spPr>
          <a:xfrm>
            <a:off x="0" y="1604433"/>
            <a:ext cx="12192000" cy="4607984"/>
          </a:xfrm>
          <a:prstGeom prst="rect">
            <a:avLst/>
          </a:prstGeom>
          <a:solidFill>
            <a:srgbClr val="B4AFA8">
              <a:alpha val="2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83116" y="2304001"/>
            <a:ext cx="11425768" cy="390841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2" name="Textplatzhalter 13">
            <a:extLst>
              <a:ext uri="{FF2B5EF4-FFF2-40B4-BE49-F238E27FC236}">
                <a16:creationId xmlns:a16="http://schemas.microsoft.com/office/drawing/2014/main" id="{9ECA101F-6608-4B88-EFA0-E7E1927267F8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>
          <a:xfrm>
            <a:off x="0" y="1604433"/>
            <a:ext cx="12192000" cy="384000"/>
          </a:xfrm>
          <a:solidFill>
            <a:schemeClr val="tx2"/>
          </a:solidFill>
        </p:spPr>
        <p:txBody>
          <a:bodyPr lIns="288000" anchor="ctr" anchorCtr="0"/>
          <a:lstStyle>
            <a:lvl1pPr marL="0" indent="0">
              <a:buNone/>
              <a:defRPr sz="1467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Textplatzhalter 8">
            <a:extLst>
              <a:ext uri="{FF2B5EF4-FFF2-40B4-BE49-F238E27FC236}">
                <a16:creationId xmlns:a16="http://schemas.microsoft.com/office/drawing/2014/main" id="{07035696-D435-82A1-04B7-03558016AE56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2"/>
            </p:custDataLst>
          </p:nvPr>
        </p:nvSpPr>
        <p:spPr>
          <a:xfrm>
            <a:off x="383115" y="6254178"/>
            <a:ext cx="7639052" cy="1351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933" i="1"/>
            </a:lvl1pPr>
            <a:lvl2pPr marL="361931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2pPr>
            <a:lvl3pPr marL="590520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3pPr>
            <a:lvl4pPr marL="838158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4pPr>
            <a:lvl5pPr marL="1085796" indent="0">
              <a:lnSpc>
                <a:spcPct val="100000"/>
              </a:lnSpc>
              <a:spcAft>
                <a:spcPts val="0"/>
              </a:spcAft>
              <a:buFontTx/>
              <a:buNone/>
              <a:defRPr sz="1067"/>
            </a:lvl5pPr>
          </a:lstStyle>
          <a:p>
            <a:pPr lvl="0"/>
            <a:r>
              <a:rPr lang="en-US" noProof="0"/>
              <a:t>Source</a:t>
            </a:r>
          </a:p>
        </p:txBody>
      </p:sp>
      <p:sp>
        <p:nvSpPr>
          <p:cNvPr id="4" name="Titel 11">
            <a:extLst>
              <a:ext uri="{FF2B5EF4-FFF2-40B4-BE49-F238E27FC236}">
                <a16:creationId xmlns:a16="http://schemas.microsoft.com/office/drawing/2014/main" id="{94583314-25BA-ECD2-44ED-C21DB074DF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119" y="672000"/>
            <a:ext cx="9327247" cy="590163"/>
          </a:xfrm>
        </p:spPr>
        <p:txBody>
          <a:bodyPr/>
          <a:lstStyle/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8" name="Textplatzhalter 13">
            <a:extLst>
              <a:ext uri="{FF2B5EF4-FFF2-40B4-BE49-F238E27FC236}">
                <a16:creationId xmlns:a16="http://schemas.microsoft.com/office/drawing/2014/main" id="{60D1216E-81CE-9E0C-8E72-9E3110C907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27248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29070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-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  <p:custDataLst>
              <p:tags r:id="rId1"/>
            </p:custDataLst>
          </p:nvPr>
        </p:nvSpPr>
        <p:spPr>
          <a:xfrm>
            <a:off x="383116" y="1604433"/>
            <a:ext cx="11425768" cy="460798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BC00536A-C7F3-7C45-05FF-B0675E4E09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Edit master title format</a:t>
            </a:r>
            <a:br>
              <a:rPr lang="en-US" noProof="0"/>
            </a:br>
            <a:r>
              <a:rPr lang="en-US" noProof="0"/>
              <a:t>Lorem ipsum dolor sit </a:t>
            </a:r>
            <a:r>
              <a:rPr lang="en-US" noProof="0" err="1"/>
              <a:t>amet</a:t>
            </a:r>
            <a:endParaRPr lang="en-US" noProof="0"/>
          </a:p>
        </p:txBody>
      </p: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359A7C6F-7D2D-3470-36A6-6107DE0E868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43578DCC-80F9-D9C9-CCB0-B30908B0416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/>
          <a:lstStyle/>
          <a:p>
            <a:endParaRPr lang="en-US" noProof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4928841B-C775-9056-9D8F-72C0A2E86C1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4" name="Textplatzhalter 13">
            <a:extLst>
              <a:ext uri="{FF2B5EF4-FFF2-40B4-BE49-F238E27FC236}">
                <a16:creationId xmlns:a16="http://schemas.microsoft.com/office/drawing/2014/main" id="{07105400-BAD2-9762-82ED-323FEABB76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17" y="288000"/>
            <a:ext cx="9318600" cy="242573"/>
          </a:xfrm>
        </p:spPr>
        <p:txBody>
          <a:bodyPr/>
          <a:lstStyle>
            <a:lvl1pPr marL="0" indent="0">
              <a:buNone/>
              <a:defRPr sz="1467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Edit master title format</a:t>
            </a:r>
          </a:p>
        </p:txBody>
      </p:sp>
    </p:spTree>
    <p:extLst>
      <p:ext uri="{BB962C8B-B14F-4D97-AF65-F5344CB8AC3E}">
        <p14:creationId xmlns:p14="http://schemas.microsoft.com/office/powerpoint/2010/main" val="31772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500"/>
                </a:lnTo>
                <a:lnTo>
                  <a:pt x="9144000" y="5143500"/>
                </a:lnTo>
                <a:lnTo>
                  <a:pt x="9144000" y="0"/>
                </a:lnTo>
                <a:close/>
              </a:path>
            </a:pathLst>
          </a:custGeom>
          <a:solidFill>
            <a:srgbClr val="B30000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53593" y="2542031"/>
            <a:ext cx="4284811" cy="3919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11475" y="3430015"/>
            <a:ext cx="7369048" cy="2081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33" b="1" i="0">
                <a:solidFill>
                  <a:srgbClr val="B300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67" b="1" i="0">
                <a:solidFill>
                  <a:srgbClr val="B30000"/>
                </a:solidFill>
                <a:latin typeface="Arial"/>
                <a:cs typeface="Arial"/>
              </a:defRPr>
            </a:lvl1pPr>
          </a:lstStyle>
          <a:p>
            <a:pPr marL="200655">
              <a:spcBef>
                <a:spcPts val="33"/>
              </a:spcBef>
            </a:pPr>
            <a:fld id="{81D60167-4931-47E6-BA6A-407CBD079E47}" type="slidenum">
              <a:rPr lang="cs-CZ" spc="-67" smtClean="0"/>
              <a:pPr marL="200655">
                <a:spcBef>
                  <a:spcPts val="33"/>
                </a:spcBef>
              </a:pPr>
              <a:t>‹#›</a:t>
            </a:fld>
            <a:endParaRPr lang="cs-CZ" spc="-67"/>
          </a:p>
        </p:txBody>
      </p:sp>
    </p:spTree>
    <p:extLst>
      <p:ext uri="{BB962C8B-B14F-4D97-AF65-F5344CB8AC3E}">
        <p14:creationId xmlns:p14="http://schemas.microsoft.com/office/powerpoint/2010/main" val="28509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4D84ED5-BB1C-6CAF-E73A-280603EE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FA19CB-2201-B44D-2AEC-5571212CA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161A61D-7558-BF6A-EC47-3EBA02E98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636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6F2F32-67CD-2B6B-610B-CAD8E769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00E42-7808-64DA-9D91-F4AB4BB1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CA2E1F-988F-BE3C-E738-7978B724A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F10FE1-9DC6-343C-586E-8B6709765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9B7CAA9-5E18-CE19-DE8C-52180AECA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769FA13-C123-3A0C-B9B7-F6BCBB06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644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431F2-5256-B43F-0F61-B0F21CDC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48B53F21-605F-F1CD-2B3D-FEA977555E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A742CC-0560-261C-E2D5-D2951192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63D556-491A-3BF8-92EA-A56BF208C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D658CA5-0419-EADC-86CF-6A18960F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7EAF2E-1E6F-D069-F1DE-E689CA8BB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356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tags" Target="../tags/tag3.xml"/><Relationship Id="rId5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tags" Target="../tags/tag1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image" Target="../media/image1.svg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tags" Target="../tags/tag2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B32574FE-D9E3-712D-545F-2F74F0B1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C3C231-5202-C9A0-94E5-DD453B7F07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A6E6F6-58A6-E591-2E82-732BEDABDD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36E6E-B8F4-4511-906C-0736CBAF971A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71C0C6D-76CB-5118-9EFC-3B67B9A16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C460BE-AD67-BDCB-B809-B95F8E9C5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8D4A-57AB-44E9-BEB2-AC4F40270B3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1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56"/>
            </p:custDataLst>
          </p:nvPr>
        </p:nvSpPr>
        <p:spPr>
          <a:xfrm>
            <a:off x="383116" y="6548967"/>
            <a:ext cx="1720851" cy="201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baseline="0">
                <a:solidFill>
                  <a:schemeClr val="tx1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84AABDCB-D764-480A-A27A-A78EF7FA0ED5}" type="datetime1">
              <a:rPr lang="en-US" noProof="0" smtClean="0"/>
              <a:pPr/>
              <a:t>5/26/2026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57"/>
            </p:custDataLst>
          </p:nvPr>
        </p:nvSpPr>
        <p:spPr>
          <a:xfrm>
            <a:off x="11135785" y="6548967"/>
            <a:ext cx="673100" cy="201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 b="0" i="0" baseline="0">
                <a:solidFill>
                  <a:schemeClr val="tx1"/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B60C4007-1C36-BD4C-B7E8-11061F6EFA14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4" name="Textplatzhalter 73">
            <a:extLst>
              <a:ext uri="{FF2B5EF4-FFF2-40B4-BE49-F238E27FC236}">
                <a16:creationId xmlns:a16="http://schemas.microsoft.com/office/drawing/2014/main" id="{E39B4BCD-51B9-4580-B1F3-0A98E9FEF5FD}"/>
              </a:ext>
            </a:extLst>
          </p:cNvPr>
          <p:cNvSpPr>
            <a:spLocks noGrp="1"/>
          </p:cNvSpPr>
          <p:nvPr>
            <p:ph type="body" idx="1"/>
            <p:custDataLst>
              <p:tags r:id="rId58"/>
            </p:custDataLst>
          </p:nvPr>
        </p:nvSpPr>
        <p:spPr>
          <a:xfrm>
            <a:off x="383116" y="1920000"/>
            <a:ext cx="11425768" cy="38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Edit master text format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AF93CC77-C555-9877-FA56-12F0F79F3F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2418"/>
            <a:ext cx="4114800" cy="645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13877E8-6D74-1086-CCD5-86280D5B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20" y="672000"/>
            <a:ext cx="9318600" cy="5901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Edit Master Title Format</a:t>
            </a:r>
            <a:endParaRPr lang="en-US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EE8BA17-1CDA-281A-E073-52913112B984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rcRect t="16401" b="16401"/>
          <a:stretch/>
        </p:blipFill>
        <p:spPr>
          <a:xfrm>
            <a:off x="9547109" y="112480"/>
            <a:ext cx="2516212" cy="5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7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914354" rtl="0" eaLnBrk="1" latinLnBrk="0" hangingPunct="1">
        <a:lnSpc>
          <a:spcPts val="2667"/>
        </a:lnSpc>
        <a:spcBef>
          <a:spcPct val="0"/>
        </a:spcBef>
        <a:buNone/>
        <a:defRPr sz="2667" b="1" i="0" kern="1200" cap="all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9173" indent="-239173" algn="l" defTabSz="914354" rtl="0" eaLnBrk="1" latinLnBrk="0" hangingPunct="1">
        <a:lnSpc>
          <a:spcPct val="110000"/>
        </a:lnSpc>
        <a:spcBef>
          <a:spcPts val="800"/>
        </a:spcBef>
        <a:spcAft>
          <a:spcPts val="0"/>
        </a:spcAft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1467" kern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431977" indent="-191990" algn="l" defTabSz="914354" rtl="0" eaLnBrk="1" latinLnBrk="0" hangingPunct="1">
        <a:lnSpc>
          <a:spcPct val="110000"/>
        </a:lnSpc>
        <a:spcBef>
          <a:spcPts val="533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1200" kern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623634" indent="-143175" algn="l" defTabSz="914354" rtl="0" eaLnBrk="1" latinLnBrk="0" hangingPunct="1">
        <a:lnSpc>
          <a:spcPct val="110000"/>
        </a:lnSpc>
        <a:spcBef>
          <a:spcPts val="533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933" kern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815956" indent="-95992" algn="l" defTabSz="914354" rtl="0" eaLnBrk="1" latinLnBrk="0" hangingPunct="1">
        <a:lnSpc>
          <a:spcPct val="110000"/>
        </a:lnSpc>
        <a:spcBef>
          <a:spcPts val="533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de-DE" sz="667" kern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1199941" indent="-239989" algn="l" defTabSz="914354" rtl="0" eaLnBrk="1" latinLnBrk="0" hangingPunct="1">
        <a:lnSpc>
          <a:spcPct val="110000"/>
        </a:lnSpc>
        <a:spcBef>
          <a:spcPts val="533"/>
        </a:spcBef>
        <a:buClr>
          <a:schemeClr val="tx2"/>
        </a:buClr>
        <a:buSzPct val="140000"/>
        <a:buFont typeface="Open Sans" panose="020B0606030504020204" pitchFamily="34" charset="0"/>
        <a:buChar char="›"/>
        <a:tabLst/>
        <a:defRPr lang="en-US" sz="1067" kern="1200" baseline="0" dirty="0">
          <a:solidFill>
            <a:schemeClr val="tx2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3" pos="2880">
          <p15:clr>
            <a:srgbClr val="A4A3A4"/>
          </p15:clr>
        </p15:guide>
        <p15:guide id="34" pos="5760">
          <p15:clr>
            <a:srgbClr val="F26B43"/>
          </p15:clr>
        </p15:guide>
        <p15:guide id="35" pos="181">
          <p15:clr>
            <a:srgbClr val="F26B43"/>
          </p15:clr>
        </p15:guide>
        <p15:guide id="38" pos="1927">
          <p15:clr>
            <a:srgbClr val="F26B43"/>
          </p15:clr>
        </p15:guide>
        <p15:guide id="39" pos="1995">
          <p15:clr>
            <a:srgbClr val="F26B43"/>
          </p15:clr>
        </p15:guide>
        <p15:guide id="40" pos="2845">
          <p15:clr>
            <a:srgbClr val="F26B43"/>
          </p15:clr>
        </p15:guide>
        <p15:guide id="41" pos="2914">
          <p15:clr>
            <a:srgbClr val="F26B43"/>
          </p15:clr>
        </p15:guide>
        <p15:guide id="42" pos="3765">
          <p15:clr>
            <a:srgbClr val="F26B43"/>
          </p15:clr>
        </p15:guide>
        <p15:guide id="43" pos="3833">
          <p15:clr>
            <a:srgbClr val="F26B43"/>
          </p15:clr>
        </p15:guide>
        <p15:guide id="46" pos="5579">
          <p15:clr>
            <a:srgbClr val="F26B43"/>
          </p15:clr>
        </p15:guide>
        <p15:guide id="47" orient="horz" pos="1620">
          <p15:clr>
            <a:srgbClr val="A4A3A4"/>
          </p15:clr>
        </p15:guide>
        <p15:guide id="48" orient="horz" pos="758">
          <p15:clr>
            <a:srgbClr val="F26B43"/>
          </p15:clr>
        </p15:guide>
        <p15:guide id="50" orient="horz" pos="1257">
          <p15:clr>
            <a:srgbClr val="F26B43"/>
          </p15:clr>
        </p15:guide>
        <p15:guide id="52" orient="horz" pos="1824">
          <p15:clr>
            <a:srgbClr val="F26B43"/>
          </p15:clr>
        </p15:guide>
        <p15:guide id="54" orient="horz" pos="2368">
          <p15:clr>
            <a:srgbClr val="F26B43"/>
          </p15:clr>
        </p15:guide>
        <p15:guide id="55" orient="horz" pos="2935">
          <p15:clr>
            <a:srgbClr val="F26B43"/>
          </p15:clr>
        </p15:guide>
        <p15:guide id="56" orient="horz" pos="599">
          <p15:clr>
            <a:srgbClr val="5ACBF0"/>
          </p15:clr>
        </p15:guide>
        <p15:guide id="57" orient="horz" pos="143">
          <p15:clr>
            <a:srgbClr val="5ACBF0"/>
          </p15:clr>
        </p15:guide>
        <p15:guide id="58" orient="horz" pos="3094">
          <p15:clr>
            <a:srgbClr val="5ACBF0"/>
          </p15:clr>
        </p15:guide>
        <p15:guide id="59" pos="1458">
          <p15:clr>
            <a:srgbClr val="5ACBF0"/>
          </p15:clr>
        </p15:guide>
        <p15:guide id="60" pos="1524">
          <p15:clr>
            <a:srgbClr val="5ACBF0"/>
          </p15:clr>
        </p15:guide>
        <p15:guide id="61" pos="4218">
          <p15:clr>
            <a:srgbClr val="5ACBF0"/>
          </p15:clr>
        </p15:guide>
        <p15:guide id="62" pos="4286">
          <p15:clr>
            <a:srgbClr val="5ACBF0"/>
          </p15:clr>
        </p15:guide>
        <p15:guide id="63" pos="5262">
          <p15:clr>
            <a:srgbClr val="5ACBF0"/>
          </p15:clr>
        </p15:guide>
        <p15:guide id="64" pos="5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5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1D86B16-9AF9-04D2-9A82-401845E4F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2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ázek 20" descr="Obsah obrázku venku, obloha, mrak, strom&#10;&#10;Obsah generovaný pomocí AI může být nesprávný.">
            <a:extLst>
              <a:ext uri="{FF2B5EF4-FFF2-40B4-BE49-F238E27FC236}">
                <a16:creationId xmlns:a16="http://schemas.microsoft.com/office/drawing/2014/main" id="{CDFC182F-FAD9-8879-52B9-0F5F75C1A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05832"/>
          </a:xfrm>
          <a:prstGeom prst="rect">
            <a:avLst/>
          </a:prstGeom>
        </p:spPr>
      </p:pic>
      <p:pic>
        <p:nvPicPr>
          <p:cNvPr id="9" name="Zástupný symbol obrázku 8" descr="Obsah obrázku obloha, venku, tráva, snímek obrazovky&#10;&#10;Obsah generovaný pomocí AI může být nesprávný.">
            <a:extLst>
              <a:ext uri="{FF2B5EF4-FFF2-40B4-BE49-F238E27FC236}">
                <a16:creationId xmlns:a16="http://schemas.microsoft.com/office/drawing/2014/main" id="{56C264F6-24DF-9E9D-4E9E-403E9A6BC15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 b="4711"/>
          <a:stretch>
            <a:fillRect/>
          </a:stretch>
        </p:blipFill>
        <p:spPr>
          <a:xfrm>
            <a:off x="0" y="0"/>
            <a:ext cx="12192000" cy="6479457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1ABAD2-BA49-6157-432F-A45128402BF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6884" y="5659606"/>
            <a:ext cx="11089217" cy="264624"/>
          </a:xfrm>
        </p:spPr>
        <p:txBody>
          <a:bodyPr/>
          <a:lstStyle/>
          <a:p>
            <a:r>
              <a:rPr lang="cs-CZ" b="0" dirty="0"/>
              <a:t>Kamil Jeřábek, generální ředitel</a:t>
            </a:r>
            <a:r>
              <a:rPr lang="cs-CZ" b="0"/>
              <a:t> </a:t>
            </a:r>
            <a:endParaRPr lang="cs-CZ" b="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D98043C0-A3AF-6587-FC8E-5BE28AD6A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420" y="6259973"/>
            <a:ext cx="2038801" cy="541376"/>
          </a:xfrm>
          <a:prstGeom prst="rect">
            <a:avLst/>
          </a:prstGeom>
        </p:spPr>
      </p:pic>
      <p:sp>
        <p:nvSpPr>
          <p:cNvPr id="12" name="Nadpis 11">
            <a:extLst>
              <a:ext uri="{FF2B5EF4-FFF2-40B4-BE49-F238E27FC236}">
                <a16:creationId xmlns:a16="http://schemas.microsoft.com/office/drawing/2014/main" id="{D4D54976-E6AA-CD7E-EA0F-D630BD139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6884" y="4882945"/>
            <a:ext cx="10706100" cy="674253"/>
          </a:xfrm>
        </p:spPr>
        <p:txBody>
          <a:bodyPr/>
          <a:lstStyle/>
          <a:p>
            <a:r>
              <a:rPr lang="cs-CZ" sz="2400" dirty="0"/>
              <a:t>Dostupné bydlení od wienerberger</a:t>
            </a:r>
          </a:p>
        </p:txBody>
      </p:sp>
    </p:spTree>
    <p:extLst>
      <p:ext uri="{BB962C8B-B14F-4D97-AF65-F5344CB8AC3E}">
        <p14:creationId xmlns:p14="http://schemas.microsoft.com/office/powerpoint/2010/main" val="184677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4E124-99E1-51A7-322C-510C6EF66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DDB2DB-FB82-14F4-290A-CC6E1CFC3F1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C4007-1C36-BD4C-B7E8-11061F6EFA14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/>
                <a:ea typeface="Open Sans Light" charset="0"/>
                <a:cs typeface="Open Sans Light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Open Sans"/>
              <a:ea typeface="Open Sans Light" charset="0"/>
              <a:cs typeface="Open Sans Light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B354D40-A97C-FB70-6CC1-04E66FA2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594607"/>
            <a:ext cx="9327247" cy="590163"/>
          </a:xfrm>
        </p:spPr>
        <p:txBody>
          <a:bodyPr/>
          <a:lstStyle/>
          <a:p>
            <a:r>
              <a:rPr lang="cs-CZ" sz="2650"/>
              <a:t>Wienerberger v České Republice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C8BAD3-368B-02B7-1BC0-F7D3787191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Iniciativa pro dostupné bydlení</a:t>
            </a:r>
            <a:endParaRPr lang="de-AT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7364507-B306-F321-A45D-B1DA2E8690B9}"/>
              </a:ext>
            </a:extLst>
          </p:cNvPr>
          <p:cNvSpPr/>
          <p:nvPr/>
        </p:nvSpPr>
        <p:spPr>
          <a:xfrm>
            <a:off x="0" y="1398002"/>
            <a:ext cx="6174223" cy="4937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E47450C-53DD-87D7-011D-3AAF1557AF9F}"/>
              </a:ext>
            </a:extLst>
          </p:cNvPr>
          <p:cNvSpPr txBox="1"/>
          <p:nvPr/>
        </p:nvSpPr>
        <p:spPr>
          <a:xfrm>
            <a:off x="-458840" y="1759811"/>
            <a:ext cx="6094674" cy="47089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976630">
              <a:lnSpc>
                <a:spcPct val="100000"/>
              </a:lnSpc>
            </a:pPr>
            <a:r>
              <a:rPr lang="cs-CZ" sz="3200" spc="60" dirty="0">
                <a:solidFill>
                  <a:srgbClr val="4E7D46"/>
                </a:solidFill>
              </a:rPr>
              <a:t>6 </a:t>
            </a:r>
            <a:r>
              <a:rPr lang="cs-CZ" sz="2400" spc="60" dirty="0">
                <a:solidFill>
                  <a:srgbClr val="3B3B3A"/>
                </a:solidFill>
                <a:latin typeface="Microsoft Sans Serif"/>
                <a:cs typeface="Microsoft Sans Serif"/>
              </a:rPr>
              <a:t>značek</a:t>
            </a:r>
            <a:r>
              <a:rPr lang="cs-CZ" sz="3200" spc="-495" dirty="0">
                <a:solidFill>
                  <a:srgbClr val="4E7D46"/>
                </a:solidFill>
              </a:rPr>
              <a:t> </a:t>
            </a:r>
          </a:p>
          <a:p>
            <a:pPr marL="976630">
              <a:lnSpc>
                <a:spcPct val="100000"/>
              </a:lnSpc>
            </a:pPr>
            <a:r>
              <a:rPr lang="cs-CZ" sz="1200" spc="60" dirty="0">
                <a:solidFill>
                  <a:srgbClr val="3B3B3A"/>
                </a:solidFill>
                <a:latin typeface="Microsoft Sans Serif"/>
                <a:cs typeface="Microsoft Sans Serif"/>
              </a:rPr>
              <a:t>(cihly, tašky, trubky, dlažba, fasáda)</a:t>
            </a: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r>
              <a:rPr lang="cs-CZ" sz="3200" spc="60" dirty="0">
                <a:solidFill>
                  <a:srgbClr val="4E7D46"/>
                </a:solidFill>
              </a:rPr>
              <a:t>13 </a:t>
            </a:r>
            <a:r>
              <a:rPr lang="cs-CZ" sz="2400" spc="60" dirty="0">
                <a:solidFill>
                  <a:srgbClr val="3B3B3A"/>
                </a:solidFill>
                <a:latin typeface="Microsoft Sans Serif"/>
                <a:cs typeface="Microsoft Sans Serif"/>
              </a:rPr>
              <a:t>výrobních závodů</a:t>
            </a:r>
          </a:p>
          <a:p>
            <a:pPr marL="976630">
              <a:lnSpc>
                <a:spcPct val="100000"/>
              </a:lnSpc>
            </a:pPr>
            <a:endParaRPr lang="cs-CZ" sz="3200" spc="60" dirty="0">
              <a:solidFill>
                <a:srgbClr val="4E7D46"/>
              </a:solidFill>
            </a:endParaRPr>
          </a:p>
          <a:p>
            <a:pPr marL="976630"/>
            <a:endParaRPr lang="cs-CZ" sz="3200" spc="60" dirty="0">
              <a:solidFill>
                <a:srgbClr val="4E7D46"/>
              </a:solidFill>
            </a:endParaRPr>
          </a:p>
          <a:p>
            <a:pPr marL="976630"/>
            <a:r>
              <a:rPr lang="cs-CZ" sz="3200" spc="60">
                <a:solidFill>
                  <a:srgbClr val="4E7D46"/>
                </a:solidFill>
              </a:rPr>
              <a:t>10 000</a:t>
            </a:r>
            <a:r>
              <a:rPr lang="cs-CZ" sz="3200" spc="60" dirty="0">
                <a:solidFill>
                  <a:srgbClr val="4E7D46"/>
                </a:solidFill>
              </a:rPr>
              <a:t> </a:t>
            </a:r>
            <a:r>
              <a:rPr lang="cs-CZ" sz="2400" spc="60" dirty="0">
                <a:solidFill>
                  <a:srgbClr val="3B3B3A"/>
                </a:solidFill>
                <a:latin typeface="Microsoft Sans Serif"/>
                <a:cs typeface="Microsoft Sans Serif"/>
              </a:rPr>
              <a:t>bytových jednotek</a:t>
            </a:r>
          </a:p>
          <a:p>
            <a:pPr marL="976630">
              <a:lnSpc>
                <a:spcPct val="100000"/>
              </a:lnSpc>
            </a:pPr>
            <a:endParaRPr lang="cs-CZ" sz="3200" spc="60" dirty="0">
              <a:solidFill>
                <a:srgbClr val="4E7D46"/>
              </a:solidFill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4E7D46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4E7D46"/>
              </a:solidFill>
              <a:latin typeface="Microsoft Sans Serif"/>
              <a:cs typeface="Microsoft Sans Serif"/>
            </a:endParaRPr>
          </a:p>
          <a:p>
            <a:pPr marL="976630">
              <a:lnSpc>
                <a:spcPct val="100000"/>
              </a:lnSpc>
            </a:pPr>
            <a:endParaRPr lang="cs-CZ" sz="1200" spc="60" dirty="0">
              <a:solidFill>
                <a:srgbClr val="3B3B3A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7278FA42-8ADC-DB5B-D1A5-E08137F23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501" y="1865442"/>
            <a:ext cx="6292361" cy="377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3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AF811-D368-AA3A-3C60-C332CA7A3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F56A7D0-1923-B5C7-7B32-866A5724015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800" b="0" i="1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/>
                <a:ea typeface="Open Sans Light" charset="0"/>
                <a:cs typeface="Open Sans Light" charset="0"/>
              </a:rPr>
              <a:t>Source: Czech </a:t>
            </a:r>
            <a:r>
              <a:rPr kumimoji="0" lang="cs-CZ" sz="800" b="0" i="1" u="none" strike="noStrike" kern="1200" cap="none" spc="0" normalizeH="0" baseline="0" noProof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/>
                <a:ea typeface="Open Sans Light" charset="0"/>
                <a:cs typeface="Open Sans Light" charset="0"/>
              </a:rPr>
              <a:t>Statistical</a:t>
            </a:r>
            <a:r>
              <a:rPr kumimoji="0" lang="cs-CZ" sz="800" b="0" i="1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/>
                <a:ea typeface="Open Sans Light" charset="0"/>
                <a:cs typeface="Open Sans Light" charset="0"/>
              </a:rPr>
              <a:t> Office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Open Sans"/>
              <a:ea typeface="Open Sans Light" charset="0"/>
              <a:cs typeface="Open Sans Light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7C99B-6D3C-9500-574A-7B77FB8D9AF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0C4007-1C36-BD4C-B7E8-11061F6EFA14}" type="slidenum"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Open Sans"/>
                <a:ea typeface="Open Sans Light" charset="0"/>
                <a:cs typeface="Open Sans Light" charset="0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Open Sans"/>
              <a:ea typeface="Open Sans Light" charset="0"/>
              <a:cs typeface="Open Sans Light" charset="0"/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73979ADA-B394-435F-4041-E79AE904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18" y="594607"/>
            <a:ext cx="9327247" cy="590163"/>
          </a:xfrm>
        </p:spPr>
        <p:txBody>
          <a:bodyPr/>
          <a:lstStyle/>
          <a:p>
            <a:r>
              <a:rPr lang="cs-CZ" dirty="0"/>
              <a:t>Bytová výstavba musí zrychlit</a:t>
            </a:r>
            <a:endParaRPr lang="de-AT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F4F8943-B325-862F-3EED-EB090F0F78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Iniciativa pro dostupné bydlení</a:t>
            </a:r>
            <a:endParaRPr lang="de-AT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F757B2C2-9B81-F6AE-D841-99EDC9C6F1B2}"/>
              </a:ext>
            </a:extLst>
          </p:cNvPr>
          <p:cNvGrpSpPr/>
          <p:nvPr/>
        </p:nvGrpSpPr>
        <p:grpSpPr>
          <a:xfrm rot="870613">
            <a:off x="8798472" y="1803058"/>
            <a:ext cx="3295227" cy="3281311"/>
            <a:chOff x="5344849" y="1149458"/>
            <a:chExt cx="3059430" cy="3059430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6A806B04-8B96-97BD-0D60-1964F37F90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344849" y="1149458"/>
              <a:ext cx="3059430" cy="3059430"/>
            </a:xfrm>
            <a:prstGeom prst="rect">
              <a:avLst/>
            </a:prstGeom>
          </p:spPr>
        </p:pic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703EB552-8671-87D3-B2DA-85A42B6061EB}"/>
                </a:ext>
              </a:extLst>
            </p:cNvPr>
            <p:cNvSpPr/>
            <p:nvPr/>
          </p:nvSpPr>
          <p:spPr>
            <a:xfrm>
              <a:off x="5425440" y="1242060"/>
              <a:ext cx="2903220" cy="28956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Musíme stavět</a:t>
              </a:r>
            </a:p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4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60 tis. </a:t>
              </a:r>
              <a:r>
                <a:rPr kumimoji="0" lang="cs-CZ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bytů ročně!</a:t>
              </a: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pic>
        <p:nvPicPr>
          <p:cNvPr id="9" name="Obrázek 8">
            <a:extLst>
              <a:ext uri="{FF2B5EF4-FFF2-40B4-BE49-F238E27FC236}">
                <a16:creationId xmlns:a16="http://schemas.microsoft.com/office/drawing/2014/main" id="{4B55599F-4130-F576-4E03-398B83BD3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8" y="1243719"/>
            <a:ext cx="8502637" cy="512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0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8B735-184D-165E-BD9B-BC682985D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Obdélník 87">
            <a:extLst>
              <a:ext uri="{FF2B5EF4-FFF2-40B4-BE49-F238E27FC236}">
                <a16:creationId xmlns:a16="http://schemas.microsoft.com/office/drawing/2014/main" id="{7D4E5803-CA2C-73C9-F53F-BF2154E60397}"/>
              </a:ext>
            </a:extLst>
          </p:cNvPr>
          <p:cNvSpPr/>
          <p:nvPr/>
        </p:nvSpPr>
        <p:spPr>
          <a:xfrm>
            <a:off x="896690" y="3248170"/>
            <a:ext cx="1199700" cy="9867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8" name="Obdélník 97">
            <a:extLst>
              <a:ext uri="{FF2B5EF4-FFF2-40B4-BE49-F238E27FC236}">
                <a16:creationId xmlns:a16="http://schemas.microsoft.com/office/drawing/2014/main" id="{1AEB5829-4C43-5112-EF09-7AC778D7845D}"/>
              </a:ext>
            </a:extLst>
          </p:cNvPr>
          <p:cNvSpPr/>
          <p:nvPr/>
        </p:nvSpPr>
        <p:spPr>
          <a:xfrm>
            <a:off x="2960235" y="4099582"/>
            <a:ext cx="2823720" cy="20689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4" name="Obdélník 83">
            <a:extLst>
              <a:ext uri="{FF2B5EF4-FFF2-40B4-BE49-F238E27FC236}">
                <a16:creationId xmlns:a16="http://schemas.microsoft.com/office/drawing/2014/main" id="{80C4E03F-F0C6-3B08-5B4B-1684ECE24D8C}"/>
              </a:ext>
            </a:extLst>
          </p:cNvPr>
          <p:cNvSpPr/>
          <p:nvPr/>
        </p:nvSpPr>
        <p:spPr>
          <a:xfrm>
            <a:off x="6977401" y="3252048"/>
            <a:ext cx="3739519" cy="291647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3" name="Obrázek 122">
            <a:extLst>
              <a:ext uri="{FF2B5EF4-FFF2-40B4-BE49-F238E27FC236}">
                <a16:creationId xmlns:a16="http://schemas.microsoft.com/office/drawing/2014/main" id="{B6B5EDBD-B057-3D84-FA1E-DA68BD35F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89" y="3054042"/>
            <a:ext cx="1083227" cy="1083043"/>
          </a:xfrm>
          <a:prstGeom prst="rect">
            <a:avLst/>
          </a:prstGeom>
        </p:spPr>
      </p:pic>
      <p:pic>
        <p:nvPicPr>
          <p:cNvPr id="122" name="Obrázek 121">
            <a:extLst>
              <a:ext uri="{FF2B5EF4-FFF2-40B4-BE49-F238E27FC236}">
                <a16:creationId xmlns:a16="http://schemas.microsoft.com/office/drawing/2014/main" id="{B348C457-840D-602B-189B-723A80AC7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302" y="3962809"/>
            <a:ext cx="1083227" cy="1083043"/>
          </a:xfrm>
          <a:prstGeom prst="rect">
            <a:avLst/>
          </a:prstGeom>
        </p:spPr>
      </p:pic>
      <p:pic>
        <p:nvPicPr>
          <p:cNvPr id="125" name="Obrázek 124">
            <a:extLst>
              <a:ext uri="{FF2B5EF4-FFF2-40B4-BE49-F238E27FC236}">
                <a16:creationId xmlns:a16="http://schemas.microsoft.com/office/drawing/2014/main" id="{D6D2A35F-DD39-BBD0-9EB3-36AE39AA74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661" y="3971413"/>
            <a:ext cx="1083227" cy="1083043"/>
          </a:xfrm>
          <a:prstGeom prst="rect">
            <a:avLst/>
          </a:prstGeom>
        </p:spPr>
      </p:pic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576EFF1F-4750-EAAE-E575-646031EF4D55}"/>
              </a:ext>
            </a:extLst>
          </p:cNvPr>
          <p:cNvGrpSpPr/>
          <p:nvPr/>
        </p:nvGrpSpPr>
        <p:grpSpPr>
          <a:xfrm>
            <a:off x="2842539" y="5169676"/>
            <a:ext cx="1492820" cy="884197"/>
            <a:chOff x="1909664" y="5618684"/>
            <a:chExt cx="1619355" cy="959144"/>
          </a:xfrm>
        </p:grpSpPr>
        <p:pic>
          <p:nvPicPr>
            <p:cNvPr id="124" name="Obrázek 123">
              <a:extLst>
                <a:ext uri="{FF2B5EF4-FFF2-40B4-BE49-F238E27FC236}">
                  <a16:creationId xmlns:a16="http://schemas.microsoft.com/office/drawing/2014/main" id="{DA6A3B14-39D3-2A93-F1CE-7070F780D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664" y="5658215"/>
              <a:ext cx="880081" cy="880081"/>
            </a:xfrm>
            <a:prstGeom prst="rect">
              <a:avLst/>
            </a:prstGeom>
          </p:spPr>
        </p:pic>
        <p:pic>
          <p:nvPicPr>
            <p:cNvPr id="127" name="Obrázek 126">
              <a:extLst>
                <a:ext uri="{FF2B5EF4-FFF2-40B4-BE49-F238E27FC236}">
                  <a16:creationId xmlns:a16="http://schemas.microsoft.com/office/drawing/2014/main" id="{14D323E8-AE54-A2DF-4572-AF3EB563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713" y="5618684"/>
              <a:ext cx="959306" cy="959144"/>
            </a:xfrm>
            <a:prstGeom prst="rect">
              <a:avLst/>
            </a:prstGeom>
          </p:spPr>
        </p:pic>
      </p:grpSp>
      <p:pic>
        <p:nvPicPr>
          <p:cNvPr id="130" name="Obrázek 129">
            <a:extLst>
              <a:ext uri="{FF2B5EF4-FFF2-40B4-BE49-F238E27FC236}">
                <a16:creationId xmlns:a16="http://schemas.microsoft.com/office/drawing/2014/main" id="{4302AC1A-B2FC-FE11-D6E8-663ED901BF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137" y="4943682"/>
            <a:ext cx="1083227" cy="1083043"/>
          </a:xfrm>
          <a:prstGeom prst="rect">
            <a:avLst/>
          </a:prstGeom>
        </p:spPr>
      </p:pic>
      <p:grpSp>
        <p:nvGrpSpPr>
          <p:cNvPr id="131" name="Skupina 130">
            <a:extLst>
              <a:ext uri="{FF2B5EF4-FFF2-40B4-BE49-F238E27FC236}">
                <a16:creationId xmlns:a16="http://schemas.microsoft.com/office/drawing/2014/main" id="{E97EBDDB-2AC0-C9C1-6A86-A0E62A1D85FD}"/>
              </a:ext>
            </a:extLst>
          </p:cNvPr>
          <p:cNvGrpSpPr/>
          <p:nvPr/>
        </p:nvGrpSpPr>
        <p:grpSpPr>
          <a:xfrm>
            <a:off x="8100751" y="5092780"/>
            <a:ext cx="1492820" cy="884197"/>
            <a:chOff x="1909664" y="5618684"/>
            <a:chExt cx="1619355" cy="959144"/>
          </a:xfrm>
        </p:grpSpPr>
        <p:pic>
          <p:nvPicPr>
            <p:cNvPr id="132" name="Obrázek 131">
              <a:extLst>
                <a:ext uri="{FF2B5EF4-FFF2-40B4-BE49-F238E27FC236}">
                  <a16:creationId xmlns:a16="http://schemas.microsoft.com/office/drawing/2014/main" id="{55DAFD46-8823-2372-2CAA-6C9CB9903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9664" y="5658215"/>
              <a:ext cx="880081" cy="880081"/>
            </a:xfrm>
            <a:prstGeom prst="rect">
              <a:avLst/>
            </a:prstGeom>
          </p:spPr>
        </p:pic>
        <p:pic>
          <p:nvPicPr>
            <p:cNvPr id="133" name="Obrázek 132">
              <a:extLst>
                <a:ext uri="{FF2B5EF4-FFF2-40B4-BE49-F238E27FC236}">
                  <a16:creationId xmlns:a16="http://schemas.microsoft.com/office/drawing/2014/main" id="{AE5F619A-E695-F468-81AD-1676919F1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9713" y="5618684"/>
              <a:ext cx="959306" cy="959144"/>
            </a:xfrm>
            <a:prstGeom prst="rect">
              <a:avLst/>
            </a:prstGeom>
          </p:spPr>
        </p:pic>
      </p:grpSp>
      <p:pic>
        <p:nvPicPr>
          <p:cNvPr id="134" name="Obrázek 133">
            <a:extLst>
              <a:ext uri="{FF2B5EF4-FFF2-40B4-BE49-F238E27FC236}">
                <a16:creationId xmlns:a16="http://schemas.microsoft.com/office/drawing/2014/main" id="{26EB5457-A7A2-C3D5-7AAB-2D2C068EA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16" y="5033616"/>
            <a:ext cx="1083227" cy="1083043"/>
          </a:xfrm>
          <a:prstGeom prst="rect">
            <a:avLst/>
          </a:prstGeom>
        </p:spPr>
      </p:pic>
      <p:pic>
        <p:nvPicPr>
          <p:cNvPr id="137" name="Obrázek 136">
            <a:extLst>
              <a:ext uri="{FF2B5EF4-FFF2-40B4-BE49-F238E27FC236}">
                <a16:creationId xmlns:a16="http://schemas.microsoft.com/office/drawing/2014/main" id="{A40E4D34-123E-73C3-2E49-FA2251154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237" y="3190790"/>
            <a:ext cx="1083227" cy="10830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C92CD02-24CD-3F1F-2B10-73E664D798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379" y="136392"/>
            <a:ext cx="2683933" cy="56036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0EFA1DE-8AF5-3EFD-F914-9708F20D80EB}"/>
              </a:ext>
            </a:extLst>
          </p:cNvPr>
          <p:cNvSpPr txBox="1"/>
          <p:nvPr/>
        </p:nvSpPr>
        <p:spPr>
          <a:xfrm>
            <a:off x="543904" y="462132"/>
            <a:ext cx="7310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DESIGN &amp; BUILD</a:t>
            </a:r>
            <a:endParaRPr lang="cs-CZ" sz="26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CE43D5C0-2DD4-9DAB-F06F-21089B32B77C}"/>
              </a:ext>
            </a:extLst>
          </p:cNvPr>
          <p:cNvSpPr txBox="1"/>
          <p:nvPr/>
        </p:nvSpPr>
        <p:spPr>
          <a:xfrm>
            <a:off x="7294117" y="1099412"/>
            <a:ext cx="3106085" cy="369332"/>
          </a:xfrm>
          <a:prstGeom prst="rect">
            <a:avLst/>
          </a:prstGeom>
          <a:noFill/>
          <a:ln w="12700">
            <a:solidFill>
              <a:srgbClr val="59834E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DESIGN &amp; BUILD METODA</a:t>
            </a:r>
            <a:endParaRPr lang="cs-CZ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4A426EC-AD67-584E-CF94-0D5BA39A22A3}"/>
              </a:ext>
            </a:extLst>
          </p:cNvPr>
          <p:cNvSpPr txBox="1"/>
          <p:nvPr/>
        </p:nvSpPr>
        <p:spPr>
          <a:xfrm>
            <a:off x="1724097" y="1051500"/>
            <a:ext cx="2535568" cy="369332"/>
          </a:xfrm>
          <a:prstGeom prst="rect">
            <a:avLst/>
          </a:prstGeom>
          <a:noFill/>
          <a:ln w="12700">
            <a:solidFill>
              <a:srgbClr val="59834E"/>
            </a:solidFill>
          </a:ln>
        </p:spPr>
        <p:txBody>
          <a:bodyPr wrap="square">
            <a:spAutoFit/>
          </a:bodyPr>
          <a:lstStyle>
            <a:defPPr>
              <a:defRPr lang="cs-CZ"/>
            </a:defPPr>
            <a:lvl1pPr algn="ctr">
              <a:defRPr b="1"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cs-CZ" dirty="0"/>
              <a:t>TRADIČNÍ ZPŮSOB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0777232-C2F4-E17D-DF98-40DD3BD47002}"/>
              </a:ext>
            </a:extLst>
          </p:cNvPr>
          <p:cNvSpPr txBox="1"/>
          <p:nvPr/>
        </p:nvSpPr>
        <p:spPr>
          <a:xfrm>
            <a:off x="2050029" y="2216717"/>
            <a:ext cx="1839391" cy="283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Investor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14" name="Spojnice: pravoúhlá 13">
            <a:extLst>
              <a:ext uri="{FF2B5EF4-FFF2-40B4-BE49-F238E27FC236}">
                <a16:creationId xmlns:a16="http://schemas.microsoft.com/office/drawing/2014/main" id="{55278B47-B9CC-C703-05E4-3136C68EBEF0}"/>
              </a:ext>
            </a:extLst>
          </p:cNvPr>
          <p:cNvCxnSpPr>
            <a:cxnSpLocks/>
          </p:cNvCxnSpPr>
          <p:nvPr/>
        </p:nvCxnSpPr>
        <p:spPr>
          <a:xfrm rot="16200000" flipH="1">
            <a:off x="3033264" y="2585056"/>
            <a:ext cx="1251981" cy="1247186"/>
          </a:xfrm>
          <a:prstGeom prst="bentConnector3">
            <a:avLst>
              <a:gd name="adj1" fmla="val 19372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9EB374C9-50A2-D13C-BF81-2F3F5DE42008}"/>
              </a:ext>
            </a:extLst>
          </p:cNvPr>
          <p:cNvSpPr txBox="1"/>
          <p:nvPr/>
        </p:nvSpPr>
        <p:spPr>
          <a:xfrm>
            <a:off x="2094990" y="2898402"/>
            <a:ext cx="1690367" cy="2923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výběrová řízení</a:t>
            </a:r>
            <a:endParaRPr lang="cs-CZ" sz="13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6734541F-9245-A01B-D54C-2703D025BD05}"/>
              </a:ext>
            </a:extLst>
          </p:cNvPr>
          <p:cNvCxnSpPr>
            <a:cxnSpLocks/>
          </p:cNvCxnSpPr>
          <p:nvPr/>
        </p:nvCxnSpPr>
        <p:spPr>
          <a:xfrm flipV="1">
            <a:off x="2855784" y="2582661"/>
            <a:ext cx="0" cy="26933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>
            <a:extLst>
              <a:ext uri="{FF2B5EF4-FFF2-40B4-BE49-F238E27FC236}">
                <a16:creationId xmlns:a16="http://schemas.microsoft.com/office/drawing/2014/main" id="{A93AF223-0251-EF62-4D37-81BBD0CBC3E8}"/>
              </a:ext>
            </a:extLst>
          </p:cNvPr>
          <p:cNvCxnSpPr>
            <a:cxnSpLocks/>
          </p:cNvCxnSpPr>
          <p:nvPr/>
        </p:nvCxnSpPr>
        <p:spPr>
          <a:xfrm flipV="1">
            <a:off x="1558301" y="2841267"/>
            <a:ext cx="1307414" cy="1102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>
            <a:extLst>
              <a:ext uri="{FF2B5EF4-FFF2-40B4-BE49-F238E27FC236}">
                <a16:creationId xmlns:a16="http://schemas.microsoft.com/office/drawing/2014/main" id="{AE8C9411-DA54-3ACA-6C20-DFCAD61939B8}"/>
              </a:ext>
            </a:extLst>
          </p:cNvPr>
          <p:cNvCxnSpPr>
            <a:cxnSpLocks/>
          </p:cNvCxnSpPr>
          <p:nvPr/>
        </p:nvCxnSpPr>
        <p:spPr>
          <a:xfrm flipH="1" flipV="1">
            <a:off x="1558301" y="2840876"/>
            <a:ext cx="11699" cy="40729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E6A29544-71FA-D041-2BBB-B768BF6E5425}"/>
              </a:ext>
            </a:extLst>
          </p:cNvPr>
          <p:cNvSpPr txBox="1"/>
          <p:nvPr/>
        </p:nvSpPr>
        <p:spPr>
          <a:xfrm>
            <a:off x="650305" y="3876794"/>
            <a:ext cx="18393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Projektant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9C76D272-6371-055A-36C1-E2AF48A2C19D}"/>
              </a:ext>
            </a:extLst>
          </p:cNvPr>
          <p:cNvSpPr txBox="1"/>
          <p:nvPr/>
        </p:nvSpPr>
        <p:spPr>
          <a:xfrm>
            <a:off x="4683891" y="4814378"/>
            <a:ext cx="9163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Dozor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9C49A919-1F01-EA81-42BF-9FF91419D008}"/>
              </a:ext>
            </a:extLst>
          </p:cNvPr>
          <p:cNvSpPr txBox="1"/>
          <p:nvPr/>
        </p:nvSpPr>
        <p:spPr>
          <a:xfrm>
            <a:off x="2739558" y="4790293"/>
            <a:ext cx="1839391" cy="2923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Montážní firma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0B324977-0ACE-0F2E-10D1-3FE47A751383}"/>
              </a:ext>
            </a:extLst>
          </p:cNvPr>
          <p:cNvSpPr txBox="1"/>
          <p:nvPr/>
        </p:nvSpPr>
        <p:spPr>
          <a:xfrm>
            <a:off x="2796741" y="5875622"/>
            <a:ext cx="1839391" cy="2923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Subdodavatelé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52" name="Přímá spojnice 51">
            <a:extLst>
              <a:ext uri="{FF2B5EF4-FFF2-40B4-BE49-F238E27FC236}">
                <a16:creationId xmlns:a16="http://schemas.microsoft.com/office/drawing/2014/main" id="{DBF88AF9-D4B6-14CB-F82A-60D844F1F1A6}"/>
              </a:ext>
            </a:extLst>
          </p:cNvPr>
          <p:cNvCxnSpPr>
            <a:cxnSpLocks/>
          </p:cNvCxnSpPr>
          <p:nvPr/>
        </p:nvCxnSpPr>
        <p:spPr>
          <a:xfrm>
            <a:off x="3618949" y="3866867"/>
            <a:ext cx="1545027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nice 52">
            <a:extLst>
              <a:ext uri="{FF2B5EF4-FFF2-40B4-BE49-F238E27FC236}">
                <a16:creationId xmlns:a16="http://schemas.microsoft.com/office/drawing/2014/main" id="{1F2C44C5-F286-AADB-9A78-440C3EE68E5E}"/>
              </a:ext>
            </a:extLst>
          </p:cNvPr>
          <p:cNvCxnSpPr>
            <a:cxnSpLocks/>
          </p:cNvCxnSpPr>
          <p:nvPr/>
        </p:nvCxnSpPr>
        <p:spPr>
          <a:xfrm flipV="1">
            <a:off x="3617000" y="3853921"/>
            <a:ext cx="0" cy="2177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nice 57">
            <a:extLst>
              <a:ext uri="{FF2B5EF4-FFF2-40B4-BE49-F238E27FC236}">
                <a16:creationId xmlns:a16="http://schemas.microsoft.com/office/drawing/2014/main" id="{DBA0B78D-5A16-9E70-5840-BED1D4B754B2}"/>
              </a:ext>
            </a:extLst>
          </p:cNvPr>
          <p:cNvCxnSpPr>
            <a:cxnSpLocks/>
          </p:cNvCxnSpPr>
          <p:nvPr/>
        </p:nvCxnSpPr>
        <p:spPr>
          <a:xfrm flipV="1">
            <a:off x="3610805" y="5121720"/>
            <a:ext cx="0" cy="207364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Přímá spojnice 103">
            <a:extLst>
              <a:ext uri="{FF2B5EF4-FFF2-40B4-BE49-F238E27FC236}">
                <a16:creationId xmlns:a16="http://schemas.microsoft.com/office/drawing/2014/main" id="{2AF63F11-6514-D8DC-DAB2-CA9A11FBE922}"/>
              </a:ext>
            </a:extLst>
          </p:cNvPr>
          <p:cNvCxnSpPr>
            <a:cxnSpLocks/>
          </p:cNvCxnSpPr>
          <p:nvPr/>
        </p:nvCxnSpPr>
        <p:spPr>
          <a:xfrm flipV="1">
            <a:off x="5152792" y="3853921"/>
            <a:ext cx="0" cy="217776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Obrázek 125">
            <a:extLst>
              <a:ext uri="{FF2B5EF4-FFF2-40B4-BE49-F238E27FC236}">
                <a16:creationId xmlns:a16="http://schemas.microsoft.com/office/drawing/2014/main" id="{9794FE5B-2A9B-F88C-959E-807059ADC8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360" y="1431664"/>
            <a:ext cx="1083227" cy="1083043"/>
          </a:xfrm>
          <a:prstGeom prst="rect">
            <a:avLst/>
          </a:prstGeom>
        </p:spPr>
      </p:pic>
      <p:sp>
        <p:nvSpPr>
          <p:cNvPr id="61" name="TextovéPole 60">
            <a:extLst>
              <a:ext uri="{FF2B5EF4-FFF2-40B4-BE49-F238E27FC236}">
                <a16:creationId xmlns:a16="http://schemas.microsoft.com/office/drawing/2014/main" id="{3148DD1D-11A2-EC4F-1B56-446FD5B68847}"/>
              </a:ext>
            </a:extLst>
          </p:cNvPr>
          <p:cNvSpPr txBox="1"/>
          <p:nvPr/>
        </p:nvSpPr>
        <p:spPr>
          <a:xfrm>
            <a:off x="7927466" y="2231003"/>
            <a:ext cx="1839391" cy="2501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Investor</a:t>
            </a:r>
            <a:endParaRPr lang="cs-CZ" sz="14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62" name="Přímá spojnice 61">
            <a:extLst>
              <a:ext uri="{FF2B5EF4-FFF2-40B4-BE49-F238E27FC236}">
                <a16:creationId xmlns:a16="http://schemas.microsoft.com/office/drawing/2014/main" id="{D714CCEA-40E5-298B-AFD6-FBC4B6045E4A}"/>
              </a:ext>
            </a:extLst>
          </p:cNvPr>
          <p:cNvCxnSpPr>
            <a:cxnSpLocks/>
          </p:cNvCxnSpPr>
          <p:nvPr/>
        </p:nvCxnSpPr>
        <p:spPr>
          <a:xfrm flipV="1">
            <a:off x="8870560" y="2499227"/>
            <a:ext cx="0" cy="870575"/>
          </a:xfrm>
          <a:prstGeom prst="line">
            <a:avLst/>
          </a:prstGeom>
          <a:noFill/>
          <a:ln w="12700">
            <a:solidFill>
              <a:srgbClr val="59834E"/>
            </a:solidFill>
          </a:ln>
        </p:spPr>
      </p:cxnSp>
      <p:sp>
        <p:nvSpPr>
          <p:cNvPr id="66" name="TextovéPole 65">
            <a:extLst>
              <a:ext uri="{FF2B5EF4-FFF2-40B4-BE49-F238E27FC236}">
                <a16:creationId xmlns:a16="http://schemas.microsoft.com/office/drawing/2014/main" id="{A2F1E703-85B0-8708-760A-C092A8EB5AEA}"/>
              </a:ext>
            </a:extLst>
          </p:cNvPr>
          <p:cNvSpPr txBox="1"/>
          <p:nvPr/>
        </p:nvSpPr>
        <p:spPr>
          <a:xfrm>
            <a:off x="8004429" y="4047339"/>
            <a:ext cx="1839391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Realizační tým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67" name="Přímá spojnice 66">
            <a:extLst>
              <a:ext uri="{FF2B5EF4-FFF2-40B4-BE49-F238E27FC236}">
                <a16:creationId xmlns:a16="http://schemas.microsoft.com/office/drawing/2014/main" id="{46BEF403-3497-1AAB-FEDC-1D5F5311FE1F}"/>
              </a:ext>
            </a:extLst>
          </p:cNvPr>
          <p:cNvCxnSpPr>
            <a:cxnSpLocks/>
          </p:cNvCxnSpPr>
          <p:nvPr/>
        </p:nvCxnSpPr>
        <p:spPr>
          <a:xfrm>
            <a:off x="7583026" y="4706294"/>
            <a:ext cx="2597650" cy="0"/>
          </a:xfrm>
          <a:prstGeom prst="line">
            <a:avLst/>
          </a:prstGeom>
          <a:noFill/>
          <a:ln w="12700">
            <a:solidFill>
              <a:srgbClr val="59834E"/>
            </a:solidFill>
          </a:ln>
        </p:spPr>
      </p:cxnSp>
      <p:cxnSp>
        <p:nvCxnSpPr>
          <p:cNvPr id="68" name="Přímá spojnice 67">
            <a:extLst>
              <a:ext uri="{FF2B5EF4-FFF2-40B4-BE49-F238E27FC236}">
                <a16:creationId xmlns:a16="http://schemas.microsoft.com/office/drawing/2014/main" id="{FD4C174C-B775-17C9-2D71-1A2E441AFBEB}"/>
              </a:ext>
            </a:extLst>
          </p:cNvPr>
          <p:cNvCxnSpPr>
            <a:cxnSpLocks/>
            <a:stCxn id="134" idx="0"/>
          </p:cNvCxnSpPr>
          <p:nvPr/>
        </p:nvCxnSpPr>
        <p:spPr>
          <a:xfrm flipH="1" flipV="1">
            <a:off x="7583026" y="4694001"/>
            <a:ext cx="5604" cy="339615"/>
          </a:xfrm>
          <a:prstGeom prst="line">
            <a:avLst/>
          </a:prstGeom>
          <a:noFill/>
          <a:ln w="12700">
            <a:solidFill>
              <a:srgbClr val="59834E"/>
            </a:solidFill>
          </a:ln>
        </p:spPr>
      </p:cxnSp>
      <p:cxnSp>
        <p:nvCxnSpPr>
          <p:cNvPr id="69" name="Přímá spojnice 68">
            <a:extLst>
              <a:ext uri="{FF2B5EF4-FFF2-40B4-BE49-F238E27FC236}">
                <a16:creationId xmlns:a16="http://schemas.microsoft.com/office/drawing/2014/main" id="{C96F785C-AD4B-4596-7C1B-12D98DA9CA58}"/>
              </a:ext>
            </a:extLst>
          </p:cNvPr>
          <p:cNvCxnSpPr>
            <a:cxnSpLocks/>
          </p:cNvCxnSpPr>
          <p:nvPr/>
        </p:nvCxnSpPr>
        <p:spPr>
          <a:xfrm flipV="1">
            <a:off x="8905250" y="4407630"/>
            <a:ext cx="0" cy="654591"/>
          </a:xfrm>
          <a:prstGeom prst="line">
            <a:avLst/>
          </a:prstGeom>
          <a:noFill/>
          <a:ln w="12700">
            <a:solidFill>
              <a:srgbClr val="59834E"/>
            </a:solidFill>
          </a:ln>
        </p:spPr>
      </p:cxnSp>
      <p:sp>
        <p:nvSpPr>
          <p:cNvPr id="74" name="TextovéPole 73">
            <a:extLst>
              <a:ext uri="{FF2B5EF4-FFF2-40B4-BE49-F238E27FC236}">
                <a16:creationId xmlns:a16="http://schemas.microsoft.com/office/drawing/2014/main" id="{77F5EF38-A829-59D1-85A3-3686BBA2B35C}"/>
              </a:ext>
            </a:extLst>
          </p:cNvPr>
          <p:cNvSpPr txBox="1"/>
          <p:nvPr/>
        </p:nvSpPr>
        <p:spPr>
          <a:xfrm>
            <a:off x="7044510" y="5858148"/>
            <a:ext cx="108322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Projektant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cxnSp>
        <p:nvCxnSpPr>
          <p:cNvPr id="75" name="Přímá spojnice 74">
            <a:extLst>
              <a:ext uri="{FF2B5EF4-FFF2-40B4-BE49-F238E27FC236}">
                <a16:creationId xmlns:a16="http://schemas.microsoft.com/office/drawing/2014/main" id="{92E9F477-7082-D7D6-F83B-4037936B2737}"/>
              </a:ext>
            </a:extLst>
          </p:cNvPr>
          <p:cNvCxnSpPr>
            <a:cxnSpLocks/>
          </p:cNvCxnSpPr>
          <p:nvPr/>
        </p:nvCxnSpPr>
        <p:spPr>
          <a:xfrm flipV="1">
            <a:off x="10180676" y="4694001"/>
            <a:ext cx="0" cy="398779"/>
          </a:xfrm>
          <a:prstGeom prst="line">
            <a:avLst/>
          </a:prstGeom>
          <a:noFill/>
          <a:ln w="12700">
            <a:solidFill>
              <a:srgbClr val="59834E"/>
            </a:solidFill>
          </a:ln>
        </p:spPr>
      </p:cxn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E0D49F76-764A-9B61-DBE5-EA671EB8FF92}"/>
              </a:ext>
            </a:extLst>
          </p:cNvPr>
          <p:cNvSpPr txBox="1"/>
          <p:nvPr/>
        </p:nvSpPr>
        <p:spPr>
          <a:xfrm>
            <a:off x="8245433" y="5858147"/>
            <a:ext cx="145993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Subdodavatelé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81" name="TextovéPole 80">
            <a:extLst>
              <a:ext uri="{FF2B5EF4-FFF2-40B4-BE49-F238E27FC236}">
                <a16:creationId xmlns:a16="http://schemas.microsoft.com/office/drawing/2014/main" id="{8450970F-97F6-A5D2-0544-E69D38137FB3}"/>
              </a:ext>
            </a:extLst>
          </p:cNvPr>
          <p:cNvSpPr txBox="1"/>
          <p:nvPr/>
        </p:nvSpPr>
        <p:spPr>
          <a:xfrm>
            <a:off x="9773938" y="5857493"/>
            <a:ext cx="916340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Dozor</a:t>
            </a:r>
            <a:endParaRPr lang="cs-CZ" sz="1300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9" name="Obrázek 128">
            <a:extLst>
              <a:ext uri="{FF2B5EF4-FFF2-40B4-BE49-F238E27FC236}">
                <a16:creationId xmlns:a16="http://schemas.microsoft.com/office/drawing/2014/main" id="{4A736052-ADDE-AC43-808F-240BCD4744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279" y="1422178"/>
            <a:ext cx="1083227" cy="1083043"/>
          </a:xfrm>
          <a:prstGeom prst="rect">
            <a:avLst/>
          </a:prstGeom>
        </p:spPr>
      </p:pic>
      <p:sp>
        <p:nvSpPr>
          <p:cNvPr id="143" name="TextovéPole 142">
            <a:extLst>
              <a:ext uri="{FF2B5EF4-FFF2-40B4-BE49-F238E27FC236}">
                <a16:creationId xmlns:a16="http://schemas.microsoft.com/office/drawing/2014/main" id="{F0F831B1-1332-1681-7EC0-0F11296C272F}"/>
              </a:ext>
            </a:extLst>
          </p:cNvPr>
          <p:cNvSpPr txBox="1"/>
          <p:nvPr/>
        </p:nvSpPr>
        <p:spPr>
          <a:xfrm>
            <a:off x="1797900" y="6449652"/>
            <a:ext cx="10359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Systém </a:t>
            </a:r>
            <a:r>
              <a:rPr lang="cs-CZ" sz="1600" b="1" dirty="0">
                <a:solidFill>
                  <a:srgbClr val="59834E"/>
                </a:solidFill>
              </a:rPr>
              <a:t>Design &amp; Build </a:t>
            </a:r>
            <a:r>
              <a:rPr lang="cs-CZ" sz="1600" dirty="0"/>
              <a:t>přesunuje významnou část odpovědnosti za vytvoření díla na </a:t>
            </a:r>
            <a:r>
              <a:rPr lang="cs-CZ" sz="1600" b="1" dirty="0">
                <a:solidFill>
                  <a:srgbClr val="59834E"/>
                </a:solidFill>
              </a:rPr>
              <a:t>REALIZAČNÍ TÝM</a:t>
            </a:r>
            <a:r>
              <a:rPr lang="cs-CZ" sz="1600" dirty="0"/>
              <a:t>.</a:t>
            </a:r>
          </a:p>
        </p:txBody>
      </p:sp>
      <p:sp>
        <p:nvSpPr>
          <p:cNvPr id="154" name="Ovál 153">
            <a:extLst>
              <a:ext uri="{FF2B5EF4-FFF2-40B4-BE49-F238E27FC236}">
                <a16:creationId xmlns:a16="http://schemas.microsoft.com/office/drawing/2014/main" id="{107C235E-FC85-E097-7245-8AC5F2203869}"/>
              </a:ext>
            </a:extLst>
          </p:cNvPr>
          <p:cNvSpPr/>
          <p:nvPr/>
        </p:nvSpPr>
        <p:spPr>
          <a:xfrm>
            <a:off x="7959448" y="3389889"/>
            <a:ext cx="1979227" cy="709693"/>
          </a:xfrm>
          <a:prstGeom prst="ellipse">
            <a:avLst/>
          </a:prstGeom>
          <a:noFill/>
          <a:ln w="12700">
            <a:solidFill>
              <a:srgbClr val="59834E"/>
            </a:solidFill>
          </a:ln>
        </p:spPr>
        <p:txBody>
          <a:bodyPr wrap="square">
            <a:spAutoFit/>
          </a:bodyPr>
          <a:lstStyle/>
          <a:p>
            <a:pPr algn="ctr"/>
            <a:endParaRPr lang="cs-CZ" b="1">
              <a:solidFill>
                <a:schemeClr val="tx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55" name="Ovál 154">
            <a:extLst>
              <a:ext uri="{FF2B5EF4-FFF2-40B4-BE49-F238E27FC236}">
                <a16:creationId xmlns:a16="http://schemas.microsoft.com/office/drawing/2014/main" id="{99BA0BCF-C2C1-A448-861D-5A94F0C490DE}"/>
              </a:ext>
            </a:extLst>
          </p:cNvPr>
          <p:cNvSpPr/>
          <p:nvPr/>
        </p:nvSpPr>
        <p:spPr>
          <a:xfrm>
            <a:off x="7914700" y="1521285"/>
            <a:ext cx="1891602" cy="980614"/>
          </a:xfrm>
          <a:prstGeom prst="ellipse">
            <a:avLst/>
          </a:prstGeom>
          <a:noFill/>
          <a:ln w="12700">
            <a:solidFill>
              <a:srgbClr val="5983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2EA4F8EA-3EB6-7B14-19E7-F5BD26247D41}"/>
              </a:ext>
            </a:extLst>
          </p:cNvPr>
          <p:cNvSpPr/>
          <p:nvPr/>
        </p:nvSpPr>
        <p:spPr>
          <a:xfrm>
            <a:off x="2119518" y="1468992"/>
            <a:ext cx="1689316" cy="1082157"/>
          </a:xfrm>
          <a:prstGeom prst="ellipse">
            <a:avLst/>
          </a:prstGeom>
          <a:noFill/>
          <a:ln w="28575">
            <a:solidFill>
              <a:srgbClr val="FF0000">
                <a:alpha val="20000"/>
              </a:srgb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ED842A17-6A44-E0A5-805E-F11B1D10E9FC}"/>
              </a:ext>
            </a:extLst>
          </p:cNvPr>
          <p:cNvSpPr txBox="1"/>
          <p:nvPr/>
        </p:nvSpPr>
        <p:spPr>
          <a:xfrm>
            <a:off x="8004429" y="2891757"/>
            <a:ext cx="1690367" cy="292388"/>
          </a:xfrm>
          <a:prstGeom prst="rect">
            <a:avLst/>
          </a:prstGeom>
          <a:solidFill>
            <a:srgbClr val="59834E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300" b="1" dirty="0">
                <a:solidFill>
                  <a:schemeClr val="bg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 výběrové řízení</a:t>
            </a:r>
            <a:endParaRPr lang="cs-CZ" sz="1300" dirty="0">
              <a:solidFill>
                <a:schemeClr val="bg1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8" name="Textplatzhalter 9">
            <a:extLst>
              <a:ext uri="{FF2B5EF4-FFF2-40B4-BE49-F238E27FC236}">
                <a16:creationId xmlns:a16="http://schemas.microsoft.com/office/drawing/2014/main" id="{C1230939-CB43-2DFB-3AC9-3745CE11E56A}"/>
              </a:ext>
            </a:extLst>
          </p:cNvPr>
          <p:cNvSpPr txBox="1">
            <a:spLocks/>
          </p:cNvSpPr>
          <p:nvPr/>
        </p:nvSpPr>
        <p:spPr>
          <a:xfrm>
            <a:off x="650305" y="242316"/>
            <a:ext cx="9327248" cy="242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None/>
              <a:tabLst/>
              <a:defRPr lang="de-DE" sz="14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1977" indent="-191990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634" indent="-143175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56" indent="-95992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6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1067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B4AFA8"/>
              </a:buClr>
              <a:buSzPct val="140000"/>
              <a:buFont typeface="Open Sans" panose="020B0606030504020204" pitchFamily="34" charset="0"/>
              <a:buNone/>
              <a:tabLst/>
              <a:defRPr/>
            </a:pPr>
            <a:r>
              <a:rPr kumimoji="0" lang="cs-CZ" sz="1467" b="0" i="0" u="none" strike="noStrike" kern="1200" cap="all" spc="0" normalizeH="0" baseline="0" noProof="0" dirty="0">
                <a:ln>
                  <a:noFill/>
                </a:ln>
                <a:solidFill>
                  <a:srgbClr val="B4AFA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Iniciativa pro dostupné bydlení</a:t>
            </a:r>
            <a:endParaRPr kumimoji="0" lang="de-AT" sz="1467" b="0" i="0" u="none" strike="noStrike" kern="1200" cap="all" spc="0" normalizeH="0" baseline="0" noProof="0" dirty="0">
              <a:ln>
                <a:noFill/>
              </a:ln>
              <a:solidFill>
                <a:srgbClr val="B4AFA8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61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A59C08B-C045-8E6F-7BA4-536FC9A73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67" y="87671"/>
            <a:ext cx="2683933" cy="5603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3B8FE51-2CC5-FC9C-CE35-532E19929EC7}"/>
              </a:ext>
            </a:extLst>
          </p:cNvPr>
          <p:cNvSpPr txBox="1"/>
          <p:nvPr/>
        </p:nvSpPr>
        <p:spPr>
          <a:xfrm>
            <a:off x="481195" y="437502"/>
            <a:ext cx="8658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STUDIE PROVEDITELNOSTI PRO KVALIFIKOVANÉ ROZHODNUTÍ</a:t>
            </a:r>
            <a:endParaRPr lang="cs-CZ" sz="26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0B7B481-13C2-A366-550A-C5E363F055B6}"/>
              </a:ext>
            </a:extLst>
          </p:cNvPr>
          <p:cNvSpPr txBox="1"/>
          <p:nvPr/>
        </p:nvSpPr>
        <p:spPr>
          <a:xfrm>
            <a:off x="1770715" y="1760941"/>
            <a:ext cx="570822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Hmotová studie: 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Návrh bytové struktury a vizualizace projektu na obecním pozemku s ohledem na podmínky území.</a:t>
            </a:r>
            <a:endParaRPr lang="cs-CZ" sz="1500" b="1" dirty="0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71AE508D-6C0A-29C5-5EDC-872043794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79" y="1675644"/>
            <a:ext cx="955040" cy="955425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7C33303-F6DF-0631-1C89-CA994D68A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2" y="4085189"/>
            <a:ext cx="955040" cy="9550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7A646F7-873D-399D-B881-384774286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95" y="5289577"/>
            <a:ext cx="955423" cy="95542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3B8FD14C-9003-0F94-5EAF-62D724F94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195" y="2880417"/>
            <a:ext cx="955424" cy="955424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0613D5C-617F-AE06-E10A-2419412C0BEF}"/>
              </a:ext>
            </a:extLst>
          </p:cNvPr>
          <p:cNvSpPr txBox="1"/>
          <p:nvPr/>
        </p:nvSpPr>
        <p:spPr>
          <a:xfrm>
            <a:off x="1770715" y="2965714"/>
            <a:ext cx="488408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Nákladové ocenění: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Kalkulace nákladů na výstavbu, včetně bytů, nebytových prostor a parkování.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32E44C01-5E82-9A81-D812-DFC369E81966}"/>
              </a:ext>
            </a:extLst>
          </p:cNvPr>
          <p:cNvSpPr txBox="1"/>
          <p:nvPr/>
        </p:nvSpPr>
        <p:spPr>
          <a:xfrm>
            <a:off x="1770715" y="4133905"/>
            <a:ext cx="458944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Právní model: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Právní rámec, řešení konkrétního projektu a ideální mix forem bydlení (nájemní, družstevní).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9A50B08F-613F-5950-3EA9-9DB5F3AA172F}"/>
              </a:ext>
            </a:extLst>
          </p:cNvPr>
          <p:cNvSpPr txBox="1"/>
          <p:nvPr/>
        </p:nvSpPr>
        <p:spPr>
          <a:xfrm>
            <a:off x="1770715" y="5374873"/>
            <a:ext cx="488408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Výpočetní model: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Analýza nákladů, financování, dotací a návratnosti investice.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AF4AAB-A56F-E1D5-678A-C4A6E8441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176" y="1165588"/>
            <a:ext cx="7184831" cy="717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platzhalter 9">
            <a:extLst>
              <a:ext uri="{FF2B5EF4-FFF2-40B4-BE49-F238E27FC236}">
                <a16:creationId xmlns:a16="http://schemas.microsoft.com/office/drawing/2014/main" id="{BD128E88-B503-7823-8880-355F73AC4F9E}"/>
              </a:ext>
            </a:extLst>
          </p:cNvPr>
          <p:cNvSpPr txBox="1">
            <a:spLocks/>
          </p:cNvSpPr>
          <p:nvPr/>
        </p:nvSpPr>
        <p:spPr>
          <a:xfrm>
            <a:off x="609259" y="246566"/>
            <a:ext cx="9327248" cy="242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None/>
              <a:tabLst/>
              <a:defRPr lang="de-DE" sz="14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1977" indent="-191990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634" indent="-143175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56" indent="-95992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6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1067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B4AFA8"/>
              </a:buClr>
              <a:buSzPct val="140000"/>
              <a:buFont typeface="Open Sans" panose="020B0606030504020204" pitchFamily="34" charset="0"/>
              <a:buNone/>
              <a:tabLst/>
              <a:defRPr/>
            </a:pPr>
            <a:r>
              <a:rPr kumimoji="0" lang="cs-CZ" sz="1467" b="0" i="0" u="none" strike="noStrike" kern="1200" cap="all" spc="0" normalizeH="0" baseline="0" noProof="0">
                <a:ln>
                  <a:noFill/>
                </a:ln>
                <a:solidFill>
                  <a:srgbClr val="B4AFA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Iniciativa pro dostupné bydlení</a:t>
            </a:r>
            <a:endParaRPr kumimoji="0" lang="de-AT" sz="1467" b="0" i="0" u="none" strike="noStrike" kern="1200" cap="all" spc="0" normalizeH="0" baseline="0" noProof="0" dirty="0">
              <a:ln>
                <a:noFill/>
              </a:ln>
              <a:solidFill>
                <a:srgbClr val="B4AFA8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18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405CD-94A1-44E9-B2A1-CBF3CD5752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ovéPole 23">
            <a:extLst>
              <a:ext uri="{FF2B5EF4-FFF2-40B4-BE49-F238E27FC236}">
                <a16:creationId xmlns:a16="http://schemas.microsoft.com/office/drawing/2014/main" id="{9CB29D1D-530F-FC45-3454-587311193608}"/>
              </a:ext>
            </a:extLst>
          </p:cNvPr>
          <p:cNvSpPr txBox="1"/>
          <p:nvPr/>
        </p:nvSpPr>
        <p:spPr>
          <a:xfrm>
            <a:off x="1770715" y="4133905"/>
            <a:ext cx="451659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Maximální přesnost: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Strojová ukládka zaručuje dokonale rovné stěny a eliminuje lidské chyby.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5FCA32F-F4F7-33DD-A24A-EA0054E3B1E3}"/>
              </a:ext>
            </a:extLst>
          </p:cNvPr>
          <p:cNvSpPr txBox="1"/>
          <p:nvPr/>
        </p:nvSpPr>
        <p:spPr>
          <a:xfrm>
            <a:off x="502919" y="626531"/>
            <a:ext cx="731012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ROBOTICKÉ ZDĚNÍ A ZDICÍ ROBOT WLTR</a:t>
            </a:r>
            <a:endParaRPr lang="cs-CZ" sz="26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C7E1571-8F33-322C-E7B7-BFDFCD84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285" y="-1087306"/>
            <a:ext cx="6858000" cy="6858000"/>
          </a:xfrm>
          <a:prstGeom prst="rect">
            <a:avLst/>
          </a:prstGeom>
        </p:spPr>
      </p:pic>
      <p:pic>
        <p:nvPicPr>
          <p:cNvPr id="53" name="Obrázek 52">
            <a:extLst>
              <a:ext uri="{FF2B5EF4-FFF2-40B4-BE49-F238E27FC236}">
                <a16:creationId xmlns:a16="http://schemas.microsoft.com/office/drawing/2014/main" id="{55A73561-A7B0-58A3-F628-A10B40A63F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295" y="126367"/>
            <a:ext cx="2683933" cy="56036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A538B9D-2E60-1641-AD69-16B65A14C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08" y="2845867"/>
            <a:ext cx="1090315" cy="1023670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5890810-249A-CE12-07AB-FD17A9685C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79" y="4056184"/>
            <a:ext cx="1090315" cy="1005401"/>
          </a:xfrm>
          <a:prstGeom prst="rect">
            <a:avLst/>
          </a:prstGeom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31D40ECE-926D-2435-8DC7-5A99F86C189A}"/>
              </a:ext>
            </a:extLst>
          </p:cNvPr>
          <p:cNvSpPr txBox="1"/>
          <p:nvPr/>
        </p:nvSpPr>
        <p:spPr>
          <a:xfrm>
            <a:off x="1770715" y="2969119"/>
            <a:ext cx="464867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Zásadní zrychlení výstavby: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Autonomní robot postaví až 10 m² zdiva za hodinu a zkrátí čas hrubé stavby.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940C915-1ECF-1E54-1973-9BA8970158E0}"/>
              </a:ext>
            </a:extLst>
          </p:cNvPr>
          <p:cNvSpPr txBox="1"/>
          <p:nvPr/>
        </p:nvSpPr>
        <p:spPr>
          <a:xfrm>
            <a:off x="1770715" y="5378279"/>
            <a:ext cx="502197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Materiálová efektivita: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Zdění v přesném modulu minimalizuje nutnost </a:t>
            </a:r>
            <a:r>
              <a:rPr lang="cs-CZ" sz="1500" dirty="0" err="1">
                <a:latin typeface="Open Sans" pitchFamily="2" charset="0"/>
                <a:ea typeface="Open Sans" pitchFamily="2" charset="0"/>
                <a:cs typeface="Open Sans" pitchFamily="2" charset="0"/>
              </a:rPr>
              <a:t>dořezů</a:t>
            </a:r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 a snižuje množství odpadu.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AB23CFDD-481D-27C1-8067-2FA0D44024A6}"/>
              </a:ext>
            </a:extLst>
          </p:cNvPr>
          <p:cNvSpPr txBox="1"/>
          <p:nvPr/>
        </p:nvSpPr>
        <p:spPr>
          <a:xfrm>
            <a:off x="1770715" y="1764539"/>
            <a:ext cx="53006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500" b="1" dirty="0">
                <a:solidFill>
                  <a:srgbClr val="59834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Odpověď na nedostatek pracovní síly ve stavebnictví:</a:t>
            </a:r>
          </a:p>
          <a:p>
            <a:r>
              <a:rPr lang="cs-CZ" sz="1500" dirty="0">
                <a:latin typeface="Open Sans" pitchFamily="2" charset="0"/>
                <a:ea typeface="Open Sans" pitchFamily="2" charset="0"/>
                <a:cs typeface="Open Sans" pitchFamily="2" charset="0"/>
              </a:rPr>
              <a:t>Snižuje potřebu pracovníků na staveništi. Zatímco robot samostatně staví rovné zdi, dělníci se mohou plně věnovat detailům stavby.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B573C79A-9E54-1BDC-0D6D-818F8D0A9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20" y="1675410"/>
            <a:ext cx="955425" cy="955425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3311FA78-403A-FBCD-F889-CD3C5761F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14" y="5292981"/>
            <a:ext cx="955426" cy="955426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347FAE09-FAD0-9E7A-53FE-347B42D077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77" y="4412378"/>
            <a:ext cx="4247654" cy="2994417"/>
          </a:xfrm>
          <a:prstGeom prst="rect">
            <a:avLst/>
          </a:prstGeom>
        </p:spPr>
      </p:pic>
      <p:sp>
        <p:nvSpPr>
          <p:cNvPr id="3" name="Textplatzhalter 9">
            <a:extLst>
              <a:ext uri="{FF2B5EF4-FFF2-40B4-BE49-F238E27FC236}">
                <a16:creationId xmlns:a16="http://schemas.microsoft.com/office/drawing/2014/main" id="{85FA0E92-EBF9-74AE-4282-B34D46E66BC4}"/>
              </a:ext>
            </a:extLst>
          </p:cNvPr>
          <p:cNvSpPr txBox="1">
            <a:spLocks/>
          </p:cNvSpPr>
          <p:nvPr/>
        </p:nvSpPr>
        <p:spPr>
          <a:xfrm>
            <a:off x="628924" y="406548"/>
            <a:ext cx="9327248" cy="242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None/>
              <a:tabLst/>
              <a:defRPr lang="de-DE" sz="14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1977" indent="-191990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634" indent="-143175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56" indent="-95992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6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1067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B4AFA8"/>
              </a:buClr>
              <a:buSzPct val="140000"/>
              <a:buFont typeface="Open Sans" panose="020B0606030504020204" pitchFamily="34" charset="0"/>
              <a:buNone/>
              <a:tabLst/>
              <a:defRPr/>
            </a:pPr>
            <a:r>
              <a:rPr kumimoji="0" lang="cs-CZ" sz="1467" b="0" i="0" u="none" strike="noStrike" kern="1200" cap="all" spc="0" normalizeH="0" baseline="0" noProof="0" dirty="0">
                <a:ln>
                  <a:noFill/>
                </a:ln>
                <a:solidFill>
                  <a:srgbClr val="B4AFA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Iniciativa pro dostupné bydlení</a:t>
            </a:r>
            <a:endParaRPr kumimoji="0" lang="de-AT" sz="1467" b="0" i="0" u="none" strike="noStrike" kern="1200" cap="all" spc="0" normalizeH="0" baseline="0" noProof="0" dirty="0">
              <a:ln>
                <a:noFill/>
              </a:ln>
              <a:solidFill>
                <a:srgbClr val="B4AFA8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90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571E0C8-45C3-6DC0-A358-CA3D61C9A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33" y="1557031"/>
            <a:ext cx="10770573" cy="530096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24344FB-8BD6-1C9F-C0D7-887A62843A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77" y="368940"/>
            <a:ext cx="2683933" cy="56036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3B785A8-278B-8ED6-2FBF-768D000B6BCF}"/>
              </a:ext>
            </a:extLst>
          </p:cNvPr>
          <p:cNvSpPr txBox="1"/>
          <p:nvPr/>
        </p:nvSpPr>
        <p:spPr>
          <a:xfrm>
            <a:off x="502919" y="626531"/>
            <a:ext cx="8041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UDĚLEJTE PRVNÍ KROK K DOSTUPNÉMU BYDLENÍ</a:t>
            </a:r>
            <a:endParaRPr lang="cs-CZ" sz="2400" dirty="0"/>
          </a:p>
        </p:txBody>
      </p:sp>
      <p:sp>
        <p:nvSpPr>
          <p:cNvPr id="4" name="Textplatzhalter 9">
            <a:extLst>
              <a:ext uri="{FF2B5EF4-FFF2-40B4-BE49-F238E27FC236}">
                <a16:creationId xmlns:a16="http://schemas.microsoft.com/office/drawing/2014/main" id="{A4093EBA-3497-E8EB-B030-8BBDFB4F8B8E}"/>
              </a:ext>
            </a:extLst>
          </p:cNvPr>
          <p:cNvSpPr txBox="1">
            <a:spLocks/>
          </p:cNvSpPr>
          <p:nvPr/>
        </p:nvSpPr>
        <p:spPr>
          <a:xfrm>
            <a:off x="628924" y="406548"/>
            <a:ext cx="9327248" cy="2425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354" rtl="0" eaLnBrk="1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tx2"/>
              </a:buClr>
              <a:buSzPct val="140000"/>
              <a:buFont typeface="Open Sans" panose="020B0606030504020204" pitchFamily="34" charset="0"/>
              <a:buNone/>
              <a:tabLst/>
              <a:defRPr lang="de-DE" sz="1467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31977" indent="-191990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23634" indent="-143175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933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5956" indent="-95992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de-DE" sz="667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9941" indent="-239989" algn="l" defTabSz="914354" rtl="0" eaLnBrk="1" latinLnBrk="0" hangingPunct="1">
              <a:lnSpc>
                <a:spcPct val="110000"/>
              </a:lnSpc>
              <a:spcBef>
                <a:spcPts val="533"/>
              </a:spcBef>
              <a:buClr>
                <a:schemeClr val="tx2"/>
              </a:buClr>
              <a:buSzPct val="140000"/>
              <a:buFont typeface="Open Sans" panose="020B0606030504020204" pitchFamily="34" charset="0"/>
              <a:buChar char="›"/>
              <a:tabLst/>
              <a:defRPr lang="en-US" sz="1067" kern="1200" baseline="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54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rgbClr val="B4AFA8"/>
              </a:buClr>
              <a:buSzPct val="140000"/>
              <a:buFont typeface="Open Sans" panose="020B0606030504020204" pitchFamily="34" charset="0"/>
              <a:buNone/>
              <a:tabLst/>
              <a:defRPr/>
            </a:pPr>
            <a:r>
              <a:rPr kumimoji="0" lang="cs-CZ" sz="1467" b="0" i="0" u="none" strike="noStrike" kern="1200" cap="all" spc="0" normalizeH="0" baseline="0" noProof="0" dirty="0">
                <a:ln>
                  <a:noFill/>
                </a:ln>
                <a:solidFill>
                  <a:srgbClr val="B4AFA8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Iniciativa pro dostupné bydlení</a:t>
            </a:r>
            <a:endParaRPr kumimoji="0" lang="de-AT" sz="1467" b="0" i="0" u="none" strike="noStrike" kern="1200" cap="all" spc="0" normalizeH="0" baseline="0" noProof="0" dirty="0">
              <a:ln>
                <a:noFill/>
              </a:ln>
              <a:solidFill>
                <a:srgbClr val="B4AFA8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9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wienerberger">
  <a:themeElements>
    <a:clrScheme name="wienerberger group master">
      <a:dk1>
        <a:srgbClr val="3C3C3B"/>
      </a:dk1>
      <a:lt1>
        <a:srgbClr val="FFFFFF"/>
      </a:lt1>
      <a:dk2>
        <a:srgbClr val="B4AFA8"/>
      </a:dk2>
      <a:lt2>
        <a:srgbClr val="DCDBD0"/>
      </a:lt2>
      <a:accent1>
        <a:srgbClr val="B4AFA8"/>
      </a:accent1>
      <a:accent2>
        <a:srgbClr val="E04648"/>
      </a:accent2>
      <a:accent3>
        <a:srgbClr val="59834E"/>
      </a:accent3>
      <a:accent4>
        <a:srgbClr val="003087"/>
      </a:accent4>
      <a:accent5>
        <a:srgbClr val="41B6E6"/>
      </a:accent5>
      <a:accent6>
        <a:srgbClr val="26222D"/>
      </a:accent6>
      <a:hlink>
        <a:srgbClr val="24202C"/>
      </a:hlink>
      <a:folHlink>
        <a:srgbClr val="585461"/>
      </a:folHlink>
    </a:clrScheme>
    <a:fontScheme name="Wienerberger AG">
      <a:majorFont>
        <a:latin typeface="Open Sans Bold"/>
        <a:ea typeface=""/>
        <a:cs typeface=""/>
      </a:majorFont>
      <a:minorFont>
        <a:latin typeface="Open San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2225"/>
      </a:spPr>
      <a:bodyPr/>
      <a:lstStyle/>
      <a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a:style>
    </a:lnDef>
    <a:txDef>
      <a:spPr/>
      <a:bodyPr vert="horz" lIns="0" tIns="0" rIns="0" bIns="0" rtlCol="0" anchor="t" anchorCtr="0">
        <a:spAutoFit/>
      </a:bodyPr>
      <a:lstStyle>
        <a:defPPr algn="l">
          <a:defRPr sz="1400" b="0" i="0" baseline="0" dirty="0" smtClean="0"/>
        </a:defPPr>
      </a:lstStyle>
    </a:txDef>
  </a:objectDefaults>
  <a:extraClrSchemeLst/>
  <a:custClrLst>
    <a:custClr name="Accent Red 100%">
      <a:srgbClr val="DF4647"/>
    </a:custClr>
    <a:custClr name="Accent Red 85% ">
      <a:srgbClr val="E4655E"/>
    </a:custClr>
    <a:custClr name="Accent Red 70%">
      <a:srgbClr val="E98577"/>
    </a:custClr>
    <a:custClr name="Accent Green 100%">
      <a:srgbClr val="59834E"/>
    </a:custClr>
    <a:custClr name="Accent Green 85%">
      <a:srgbClr val="729669"/>
    </a:custClr>
    <a:custClr name="Accent Green 70%">
      <a:srgbClr val="8BA883"/>
    </a:custClr>
    <a:custClr name="Accent Blue 100%">
      <a:srgbClr val="003087"/>
    </a:custClr>
    <a:custClr name="Accent Cyan 100%">
      <a:srgbClr val="39BAE8"/>
    </a:custClr>
    <a:custClr name="Accent Cyan 85%">
      <a:srgbClr val="5EC1EA"/>
    </a:custClr>
  </a:custClrLst>
  <a:extLst>
    <a:ext uri="{05A4C25C-085E-4340-85A3-A5531E510DB2}">
      <thm15:themeFamily xmlns:thm15="http://schemas.microsoft.com/office/thememl/2012/main" name="Präsentation1" id="{AC45718A-BA2F-430B-B1DE-2388EC579A49}" vid="{71F5BAEF-9B52-488B-990A-10EB50058247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331</Words>
  <Application>Microsoft Office PowerPoint</Application>
  <PresentationFormat>Širokoúhlá obrazovka</PresentationFormat>
  <Paragraphs>68</Paragraphs>
  <Slides>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Microsoft Sans Serif</vt:lpstr>
      <vt:lpstr>Open Sans</vt:lpstr>
      <vt:lpstr>Open Sans Bold</vt:lpstr>
      <vt:lpstr>Zapf Dingbats</vt:lpstr>
      <vt:lpstr>Motiv Office</vt:lpstr>
      <vt:lpstr>3_wienerberger</vt:lpstr>
      <vt:lpstr>Prezentace aplikace PowerPoint</vt:lpstr>
      <vt:lpstr>Dostupné bydlení od wienerberger</vt:lpstr>
      <vt:lpstr>Wienerberger v České Republice</vt:lpstr>
      <vt:lpstr>Bytová výstavba musí zrychlit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Kuba Cimfl</dc:creator>
  <cp:lastModifiedBy>Vít Franěk</cp:lastModifiedBy>
  <cp:revision>12</cp:revision>
  <dcterms:created xsi:type="dcterms:W3CDTF">2026-03-12T07:47:10Z</dcterms:created>
  <dcterms:modified xsi:type="dcterms:W3CDTF">2026-05-26T09:09:52Z</dcterms:modified>
</cp:coreProperties>
</file>