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2F077-1E85-425F-A883-426034BB09AB}" v="21" dt="2026-05-28T06:40:36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t Franěk" userId="023dddcc-8a37-43e6-b289-80fe017b2397" providerId="ADAL" clId="{624E8889-AB9F-4AA4-908B-7366B2D49508}"/>
    <pc:docChg chg="custSel addSld delSld modSld modMainMaster">
      <pc:chgData name="Vít Franěk" userId="023dddcc-8a37-43e6-b289-80fe017b2397" providerId="ADAL" clId="{624E8889-AB9F-4AA4-908B-7366B2D49508}" dt="2026-05-28T06:40:36.926" v="76"/>
      <pc:docMkLst>
        <pc:docMk/>
      </pc:docMkLst>
      <pc:sldChg chg="addSp delSp modSp new mod modTransition">
        <pc:chgData name="Vít Franěk" userId="023dddcc-8a37-43e6-b289-80fe017b2397" providerId="ADAL" clId="{624E8889-AB9F-4AA4-908B-7366B2D49508}" dt="2026-05-28T06:40:36.926" v="76"/>
        <pc:sldMkLst>
          <pc:docMk/>
          <pc:sldMk cId="447887110" sldId="256"/>
        </pc:sldMkLst>
        <pc:spChg chg="del">
          <ac:chgData name="Vít Franěk" userId="023dddcc-8a37-43e6-b289-80fe017b2397" providerId="ADAL" clId="{624E8889-AB9F-4AA4-908B-7366B2D49508}" dt="2026-05-28T06:38:25.647" v="1" actId="478"/>
          <ac:spMkLst>
            <pc:docMk/>
            <pc:sldMk cId="447887110" sldId="256"/>
            <ac:spMk id="2" creationId="{D396B6EC-F07D-8CD4-A74B-58818ADA937D}"/>
          </ac:spMkLst>
        </pc:spChg>
        <pc:spChg chg="del">
          <ac:chgData name="Vít Franěk" userId="023dddcc-8a37-43e6-b289-80fe017b2397" providerId="ADAL" clId="{624E8889-AB9F-4AA4-908B-7366B2D49508}" dt="2026-05-28T06:38:25.647" v="1" actId="478"/>
          <ac:spMkLst>
            <pc:docMk/>
            <pc:sldMk cId="447887110" sldId="256"/>
            <ac:spMk id="3" creationId="{AAA14A61-B2B7-959C-4F5C-107964A5872E}"/>
          </ac:spMkLst>
        </pc:spChg>
        <pc:picChg chg="add mod">
          <ac:chgData name="Vít Franěk" userId="023dddcc-8a37-43e6-b289-80fe017b2397" providerId="ADAL" clId="{624E8889-AB9F-4AA4-908B-7366B2D49508}" dt="2026-05-28T06:38:32.369" v="3"/>
          <ac:picMkLst>
            <pc:docMk/>
            <pc:sldMk cId="447887110" sldId="256"/>
            <ac:picMk id="5" creationId="{18E03F49-F2E1-413B-9BCB-8979B384DA36}"/>
          </ac:picMkLst>
        </pc:picChg>
      </pc:sldChg>
      <pc:sldChg chg="addSp delSp modSp new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1375093632" sldId="257"/>
        </pc:sldMkLst>
        <pc:spChg chg="del">
          <ac:chgData name="Vít Franěk" userId="023dddcc-8a37-43e6-b289-80fe017b2397" providerId="ADAL" clId="{624E8889-AB9F-4AA4-908B-7366B2D49508}" dt="2026-05-28T06:38:37.390" v="5" actId="478"/>
          <ac:spMkLst>
            <pc:docMk/>
            <pc:sldMk cId="1375093632" sldId="257"/>
            <ac:spMk id="2" creationId="{01CC83DA-56F4-C9C2-FAA2-AA6AA65EF4D3}"/>
          </ac:spMkLst>
        </pc:spChg>
        <pc:spChg chg="del">
          <ac:chgData name="Vít Franěk" userId="023dddcc-8a37-43e6-b289-80fe017b2397" providerId="ADAL" clId="{624E8889-AB9F-4AA4-908B-7366B2D49508}" dt="2026-05-28T06:38:37.390" v="5" actId="478"/>
          <ac:spMkLst>
            <pc:docMk/>
            <pc:sldMk cId="1375093632" sldId="257"/>
            <ac:spMk id="3" creationId="{9D412590-098A-0117-D1C2-58AB860DC666}"/>
          </ac:spMkLst>
        </pc:spChg>
        <pc:spChg chg="add">
          <ac:chgData name="Vít Franěk" userId="023dddcc-8a37-43e6-b289-80fe017b2397" providerId="ADAL" clId="{624E8889-AB9F-4AA4-908B-7366B2D49508}" dt="2026-05-28T06:38:51.808" v="8" actId="26606"/>
          <ac:spMkLst>
            <pc:docMk/>
            <pc:sldMk cId="1375093632" sldId="257"/>
            <ac:spMk id="10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38:51.808" v="8" actId="26606"/>
          <ac:picMkLst>
            <pc:docMk/>
            <pc:sldMk cId="1375093632" sldId="257"/>
            <ac:picMk id="5" creationId="{1162C8BD-7DF3-9343-A525-C9816911A155}"/>
          </ac:picMkLst>
        </pc:picChg>
      </pc:sldChg>
      <pc:sldChg chg="addSp delSp modSp new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3202868046" sldId="258"/>
        </pc:sldMkLst>
        <pc:spChg chg="del">
          <ac:chgData name="Vít Franěk" userId="023dddcc-8a37-43e6-b289-80fe017b2397" providerId="ADAL" clId="{624E8889-AB9F-4AA4-908B-7366B2D49508}" dt="2026-05-28T06:39:03.165" v="19" actId="26606"/>
          <ac:spMkLst>
            <pc:docMk/>
            <pc:sldMk cId="3202868046" sldId="258"/>
            <ac:spMk id="2" creationId="{E139FEB3-4A77-82C1-DA35-187B1AAE9B34}"/>
          </ac:spMkLst>
        </pc:spChg>
        <pc:spChg chg="del">
          <ac:chgData name="Vít Franěk" userId="023dddcc-8a37-43e6-b289-80fe017b2397" providerId="ADAL" clId="{624E8889-AB9F-4AA4-908B-7366B2D49508}" dt="2026-05-28T06:39:00.497" v="18"/>
          <ac:spMkLst>
            <pc:docMk/>
            <pc:sldMk cId="3202868046" sldId="258"/>
            <ac:spMk id="3" creationId="{EC3827BE-0ABD-6C44-BBDF-794051190F55}"/>
          </ac:spMkLst>
        </pc:spChg>
        <pc:spChg chg="add">
          <ac:chgData name="Vít Franěk" userId="023dddcc-8a37-43e6-b289-80fe017b2397" providerId="ADAL" clId="{624E8889-AB9F-4AA4-908B-7366B2D49508}" dt="2026-05-28T06:39:03.165" v="19" actId="26606"/>
          <ac:spMkLst>
            <pc:docMk/>
            <pc:sldMk cId="3202868046" sldId="258"/>
            <ac:spMk id="10" creationId="{42A4FC2C-047E-45A5-965D-8E1E3BF09BC6}"/>
          </ac:spMkLst>
        </pc:spChg>
        <pc:picChg chg="add mod ord">
          <ac:chgData name="Vít Franěk" userId="023dddcc-8a37-43e6-b289-80fe017b2397" providerId="ADAL" clId="{624E8889-AB9F-4AA4-908B-7366B2D49508}" dt="2026-05-28T06:39:03.165" v="19" actId="26606"/>
          <ac:picMkLst>
            <pc:docMk/>
            <pc:sldMk cId="3202868046" sldId="258"/>
            <ac:picMk id="5" creationId="{797A856B-E18D-DAD3-0206-CACD2E0F17FF}"/>
          </ac:picMkLst>
        </pc:picChg>
      </pc:sldChg>
      <pc:sldChg chg="addSp delSp modSp add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1593907233" sldId="259"/>
        </pc:sldMkLst>
        <pc:spChg chg="del">
          <ac:chgData name="Vít Franěk" userId="023dddcc-8a37-43e6-b289-80fe017b2397" providerId="ADAL" clId="{624E8889-AB9F-4AA4-908B-7366B2D49508}" dt="2026-05-28T06:39:06.857" v="20" actId="478"/>
          <ac:spMkLst>
            <pc:docMk/>
            <pc:sldMk cId="1593907233" sldId="259"/>
            <ac:spMk id="2" creationId="{A64059D9-C514-6B51-B877-A857D9C66325}"/>
          </ac:spMkLst>
        </pc:spChg>
        <pc:spChg chg="del">
          <ac:chgData name="Vít Franěk" userId="023dddcc-8a37-43e6-b289-80fe017b2397" providerId="ADAL" clId="{624E8889-AB9F-4AA4-908B-7366B2D49508}" dt="2026-05-28T06:39:06.857" v="20" actId="478"/>
          <ac:spMkLst>
            <pc:docMk/>
            <pc:sldMk cId="1593907233" sldId="259"/>
            <ac:spMk id="3" creationId="{8C44C1C0-1C98-148D-BC26-67D42F39D63E}"/>
          </ac:spMkLst>
        </pc:spChg>
        <pc:spChg chg="add">
          <ac:chgData name="Vít Franěk" userId="023dddcc-8a37-43e6-b289-80fe017b2397" providerId="ADAL" clId="{624E8889-AB9F-4AA4-908B-7366B2D49508}" dt="2026-05-28T06:39:23.590" v="35" actId="26606"/>
          <ac:spMkLst>
            <pc:docMk/>
            <pc:sldMk cId="1593907233" sldId="259"/>
            <ac:spMk id="10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39:23.590" v="35" actId="26606"/>
          <ac:picMkLst>
            <pc:docMk/>
            <pc:sldMk cId="1593907233" sldId="259"/>
            <ac:picMk id="5" creationId="{31FA0782-2E19-67EF-5178-06C62AC22EE4}"/>
          </ac:picMkLst>
        </pc:picChg>
      </pc:sldChg>
      <pc:sldChg chg="addSp modSp add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278399797" sldId="260"/>
        </pc:sldMkLst>
        <pc:spChg chg="add">
          <ac:chgData name="Vít Franěk" userId="023dddcc-8a37-43e6-b289-80fe017b2397" providerId="ADAL" clId="{624E8889-AB9F-4AA4-908B-7366B2D49508}" dt="2026-05-28T06:39:28.002" v="38" actId="26606"/>
          <ac:spMkLst>
            <pc:docMk/>
            <pc:sldMk cId="278399797" sldId="260"/>
            <ac:spMk id="8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39:28.002" v="38" actId="26606"/>
          <ac:picMkLst>
            <pc:docMk/>
            <pc:sldMk cId="278399797" sldId="260"/>
            <ac:picMk id="3" creationId="{4737749A-AF49-D10D-19E7-56935047EF08}"/>
          </ac:picMkLst>
        </pc:picChg>
      </pc:sldChg>
      <pc:sldChg chg="add del">
        <pc:chgData name="Vít Franěk" userId="023dddcc-8a37-43e6-b289-80fe017b2397" providerId="ADAL" clId="{624E8889-AB9F-4AA4-908B-7366B2D49508}" dt="2026-05-28T06:39:11.961" v="21" actId="47"/>
        <pc:sldMkLst>
          <pc:docMk/>
          <pc:sldMk cId="1890462495" sldId="260"/>
        </pc:sldMkLst>
      </pc:sldChg>
      <pc:sldChg chg="addSp modSp add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3373076333" sldId="261"/>
        </pc:sldMkLst>
        <pc:spChg chg="add">
          <ac:chgData name="Vít Franěk" userId="023dddcc-8a37-43e6-b289-80fe017b2397" providerId="ADAL" clId="{624E8889-AB9F-4AA4-908B-7366B2D49508}" dt="2026-05-28T06:39:33.171" v="41" actId="26606"/>
          <ac:spMkLst>
            <pc:docMk/>
            <pc:sldMk cId="3373076333" sldId="261"/>
            <ac:spMk id="8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39:33.171" v="41" actId="26606"/>
          <ac:picMkLst>
            <pc:docMk/>
            <pc:sldMk cId="3373076333" sldId="261"/>
            <ac:picMk id="3" creationId="{42955842-65AB-1778-6B70-AD6DF451FC03}"/>
          </ac:picMkLst>
        </pc:picChg>
      </pc:sldChg>
      <pc:sldChg chg="add del">
        <pc:chgData name="Vít Franěk" userId="023dddcc-8a37-43e6-b289-80fe017b2397" providerId="ADAL" clId="{624E8889-AB9F-4AA4-908B-7366B2D49508}" dt="2026-05-28T06:39:11.961" v="21" actId="47"/>
        <pc:sldMkLst>
          <pc:docMk/>
          <pc:sldMk cId="3693422455" sldId="261"/>
        </pc:sldMkLst>
      </pc:sldChg>
      <pc:sldChg chg="add del">
        <pc:chgData name="Vít Franěk" userId="023dddcc-8a37-43e6-b289-80fe017b2397" providerId="ADAL" clId="{624E8889-AB9F-4AA4-908B-7366B2D49508}" dt="2026-05-28T06:39:11.961" v="21" actId="47"/>
        <pc:sldMkLst>
          <pc:docMk/>
          <pc:sldMk cId="1397487460" sldId="262"/>
        </pc:sldMkLst>
      </pc:sldChg>
      <pc:sldChg chg="addSp modSp add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4110831257" sldId="262"/>
        </pc:sldMkLst>
        <pc:spChg chg="add">
          <ac:chgData name="Vít Franěk" userId="023dddcc-8a37-43e6-b289-80fe017b2397" providerId="ADAL" clId="{624E8889-AB9F-4AA4-908B-7366B2D49508}" dt="2026-05-28T06:39:39.147" v="44" actId="26606"/>
          <ac:spMkLst>
            <pc:docMk/>
            <pc:sldMk cId="4110831257" sldId="262"/>
            <ac:spMk id="8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39:39.147" v="44" actId="26606"/>
          <ac:picMkLst>
            <pc:docMk/>
            <pc:sldMk cId="4110831257" sldId="262"/>
            <ac:picMk id="3" creationId="{F44A5810-EE51-3ABC-F92D-06FD5EC519ED}"/>
          </ac:picMkLst>
        </pc:picChg>
      </pc:sldChg>
      <pc:sldChg chg="addSp modSp add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277397590" sldId="263"/>
        </pc:sldMkLst>
        <pc:spChg chg="add">
          <ac:chgData name="Vít Franěk" userId="023dddcc-8a37-43e6-b289-80fe017b2397" providerId="ADAL" clId="{624E8889-AB9F-4AA4-908B-7366B2D49508}" dt="2026-05-28T06:39:43.714" v="47" actId="26606"/>
          <ac:spMkLst>
            <pc:docMk/>
            <pc:sldMk cId="277397590" sldId="263"/>
            <ac:spMk id="8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39:43.714" v="47" actId="26606"/>
          <ac:picMkLst>
            <pc:docMk/>
            <pc:sldMk cId="277397590" sldId="263"/>
            <ac:picMk id="3" creationId="{20C722E0-4549-8926-022B-D022C6C136FF}"/>
          </ac:picMkLst>
        </pc:picChg>
      </pc:sldChg>
      <pc:sldChg chg="add del">
        <pc:chgData name="Vít Franěk" userId="023dddcc-8a37-43e6-b289-80fe017b2397" providerId="ADAL" clId="{624E8889-AB9F-4AA4-908B-7366B2D49508}" dt="2026-05-28T06:39:11.961" v="21" actId="47"/>
        <pc:sldMkLst>
          <pc:docMk/>
          <pc:sldMk cId="1254130975" sldId="263"/>
        </pc:sldMkLst>
      </pc:sldChg>
      <pc:sldChg chg="addSp modSp add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1325052204" sldId="264"/>
        </pc:sldMkLst>
        <pc:spChg chg="add">
          <ac:chgData name="Vít Franěk" userId="023dddcc-8a37-43e6-b289-80fe017b2397" providerId="ADAL" clId="{624E8889-AB9F-4AA4-908B-7366B2D49508}" dt="2026-05-28T06:39:47.744" v="50" actId="26606"/>
          <ac:spMkLst>
            <pc:docMk/>
            <pc:sldMk cId="1325052204" sldId="264"/>
            <ac:spMk id="8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39:47.744" v="50" actId="26606"/>
          <ac:picMkLst>
            <pc:docMk/>
            <pc:sldMk cId="1325052204" sldId="264"/>
            <ac:picMk id="3" creationId="{F7CEDE9A-9C1B-66BE-0314-897775DB9C89}"/>
          </ac:picMkLst>
        </pc:picChg>
      </pc:sldChg>
      <pc:sldChg chg="add del">
        <pc:chgData name="Vít Franěk" userId="023dddcc-8a37-43e6-b289-80fe017b2397" providerId="ADAL" clId="{624E8889-AB9F-4AA4-908B-7366B2D49508}" dt="2026-05-28T06:39:11.961" v="21" actId="47"/>
        <pc:sldMkLst>
          <pc:docMk/>
          <pc:sldMk cId="3033488793" sldId="264"/>
        </pc:sldMkLst>
      </pc:sldChg>
      <pc:sldChg chg="addSp modSp add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850349915" sldId="265"/>
        </pc:sldMkLst>
        <pc:spChg chg="add">
          <ac:chgData name="Vít Franěk" userId="023dddcc-8a37-43e6-b289-80fe017b2397" providerId="ADAL" clId="{624E8889-AB9F-4AA4-908B-7366B2D49508}" dt="2026-05-28T06:39:51.597" v="53" actId="26606"/>
          <ac:spMkLst>
            <pc:docMk/>
            <pc:sldMk cId="850349915" sldId="265"/>
            <ac:spMk id="8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39:51.597" v="53" actId="26606"/>
          <ac:picMkLst>
            <pc:docMk/>
            <pc:sldMk cId="850349915" sldId="265"/>
            <ac:picMk id="3" creationId="{E542097B-78C1-4B7F-9F9E-8D4CCD7A55BC}"/>
          </ac:picMkLst>
        </pc:picChg>
      </pc:sldChg>
      <pc:sldChg chg="add del">
        <pc:chgData name="Vít Franěk" userId="023dddcc-8a37-43e6-b289-80fe017b2397" providerId="ADAL" clId="{624E8889-AB9F-4AA4-908B-7366B2D49508}" dt="2026-05-28T06:39:11.961" v="21" actId="47"/>
        <pc:sldMkLst>
          <pc:docMk/>
          <pc:sldMk cId="3966057224" sldId="265"/>
        </pc:sldMkLst>
      </pc:sldChg>
      <pc:sldChg chg="addSp modSp add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225901741" sldId="266"/>
        </pc:sldMkLst>
        <pc:spChg chg="add">
          <ac:chgData name="Vít Franěk" userId="023dddcc-8a37-43e6-b289-80fe017b2397" providerId="ADAL" clId="{624E8889-AB9F-4AA4-908B-7366B2D49508}" dt="2026-05-28T06:39:55.506" v="56" actId="26606"/>
          <ac:spMkLst>
            <pc:docMk/>
            <pc:sldMk cId="225901741" sldId="266"/>
            <ac:spMk id="8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39:55.506" v="56" actId="26606"/>
          <ac:picMkLst>
            <pc:docMk/>
            <pc:sldMk cId="225901741" sldId="266"/>
            <ac:picMk id="3" creationId="{E90742F2-E985-D8A3-BE10-CD52D8113072}"/>
          </ac:picMkLst>
        </pc:picChg>
      </pc:sldChg>
      <pc:sldChg chg="addSp modSp add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1558277577" sldId="267"/>
        </pc:sldMkLst>
        <pc:spChg chg="add">
          <ac:chgData name="Vít Franěk" userId="023dddcc-8a37-43e6-b289-80fe017b2397" providerId="ADAL" clId="{624E8889-AB9F-4AA4-908B-7366B2D49508}" dt="2026-05-28T06:40:00.043" v="59" actId="26606"/>
          <ac:spMkLst>
            <pc:docMk/>
            <pc:sldMk cId="1558277577" sldId="267"/>
            <ac:spMk id="8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40:00.043" v="59" actId="26606"/>
          <ac:picMkLst>
            <pc:docMk/>
            <pc:sldMk cId="1558277577" sldId="267"/>
            <ac:picMk id="3" creationId="{02B9CF6A-67B3-67EA-DF08-A34F83DA706C}"/>
          </ac:picMkLst>
        </pc:picChg>
      </pc:sldChg>
      <pc:sldChg chg="addSp modSp add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1760571849" sldId="268"/>
        </pc:sldMkLst>
        <pc:spChg chg="add">
          <ac:chgData name="Vít Franěk" userId="023dddcc-8a37-43e6-b289-80fe017b2397" providerId="ADAL" clId="{624E8889-AB9F-4AA4-908B-7366B2D49508}" dt="2026-05-28T06:40:03.892" v="62" actId="26606"/>
          <ac:spMkLst>
            <pc:docMk/>
            <pc:sldMk cId="1760571849" sldId="268"/>
            <ac:spMk id="8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40:03.892" v="62" actId="26606"/>
          <ac:picMkLst>
            <pc:docMk/>
            <pc:sldMk cId="1760571849" sldId="268"/>
            <ac:picMk id="3" creationId="{06D7311D-CBDB-520C-DB57-68478BB19230}"/>
          </ac:picMkLst>
        </pc:picChg>
      </pc:sldChg>
      <pc:sldChg chg="addSp modSp add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2157484761" sldId="269"/>
        </pc:sldMkLst>
        <pc:spChg chg="add">
          <ac:chgData name="Vít Franěk" userId="023dddcc-8a37-43e6-b289-80fe017b2397" providerId="ADAL" clId="{624E8889-AB9F-4AA4-908B-7366B2D49508}" dt="2026-05-28T06:40:09.480" v="65" actId="26606"/>
          <ac:spMkLst>
            <pc:docMk/>
            <pc:sldMk cId="2157484761" sldId="269"/>
            <ac:spMk id="8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40:09.480" v="65" actId="26606"/>
          <ac:picMkLst>
            <pc:docMk/>
            <pc:sldMk cId="2157484761" sldId="269"/>
            <ac:picMk id="3" creationId="{3971862C-3617-7133-6D24-CF09B85ED320}"/>
          </ac:picMkLst>
        </pc:picChg>
      </pc:sldChg>
      <pc:sldChg chg="addSp modSp add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646512444" sldId="270"/>
        </pc:sldMkLst>
        <pc:spChg chg="add">
          <ac:chgData name="Vít Franěk" userId="023dddcc-8a37-43e6-b289-80fe017b2397" providerId="ADAL" clId="{624E8889-AB9F-4AA4-908B-7366B2D49508}" dt="2026-05-28T06:40:14.801" v="68" actId="26606"/>
          <ac:spMkLst>
            <pc:docMk/>
            <pc:sldMk cId="646512444" sldId="270"/>
            <ac:spMk id="8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40:14.801" v="68" actId="26606"/>
          <ac:picMkLst>
            <pc:docMk/>
            <pc:sldMk cId="646512444" sldId="270"/>
            <ac:picMk id="3" creationId="{9EEC0896-DE15-7424-B97B-B9F4F93E0CC5}"/>
          </ac:picMkLst>
        </pc:picChg>
      </pc:sldChg>
      <pc:sldChg chg="addSp delSp modSp new mod modTransition setBg">
        <pc:chgData name="Vít Franěk" userId="023dddcc-8a37-43e6-b289-80fe017b2397" providerId="ADAL" clId="{624E8889-AB9F-4AA4-908B-7366B2D49508}" dt="2026-05-28T06:40:31.523" v="75"/>
        <pc:sldMkLst>
          <pc:docMk/>
          <pc:sldMk cId="4119319133" sldId="271"/>
        </pc:sldMkLst>
        <pc:spChg chg="del">
          <ac:chgData name="Vít Franěk" userId="023dddcc-8a37-43e6-b289-80fe017b2397" providerId="ADAL" clId="{624E8889-AB9F-4AA4-908B-7366B2D49508}" dt="2026-05-28T06:40:19.380" v="70" actId="478"/>
          <ac:spMkLst>
            <pc:docMk/>
            <pc:sldMk cId="4119319133" sldId="271"/>
            <ac:spMk id="2" creationId="{7D94D8F4-9219-7D07-604F-26485F86E3DE}"/>
          </ac:spMkLst>
        </pc:spChg>
        <pc:spChg chg="del">
          <ac:chgData name="Vít Franěk" userId="023dddcc-8a37-43e6-b289-80fe017b2397" providerId="ADAL" clId="{624E8889-AB9F-4AA4-908B-7366B2D49508}" dt="2026-05-28T06:40:19.380" v="70" actId="478"/>
          <ac:spMkLst>
            <pc:docMk/>
            <pc:sldMk cId="4119319133" sldId="271"/>
            <ac:spMk id="3" creationId="{0B68CDFE-0EE4-2029-6AD3-1DD32385105B}"/>
          </ac:spMkLst>
        </pc:spChg>
        <pc:spChg chg="add">
          <ac:chgData name="Vít Franěk" userId="023dddcc-8a37-43e6-b289-80fe017b2397" providerId="ADAL" clId="{624E8889-AB9F-4AA4-908B-7366B2D49508}" dt="2026-05-28T06:40:27.279" v="73" actId="26606"/>
          <ac:spMkLst>
            <pc:docMk/>
            <pc:sldMk cId="4119319133" sldId="271"/>
            <ac:spMk id="10" creationId="{42A4FC2C-047E-45A5-965D-8E1E3BF09BC6}"/>
          </ac:spMkLst>
        </pc:spChg>
        <pc:picChg chg="add mod">
          <ac:chgData name="Vít Franěk" userId="023dddcc-8a37-43e6-b289-80fe017b2397" providerId="ADAL" clId="{624E8889-AB9F-4AA4-908B-7366B2D49508}" dt="2026-05-28T06:40:27.279" v="73" actId="26606"/>
          <ac:picMkLst>
            <pc:docMk/>
            <pc:sldMk cId="4119319133" sldId="271"/>
            <ac:picMk id="5" creationId="{551D6C20-F362-97BF-A86A-8CC89DA14DFD}"/>
          </ac:picMkLst>
        </pc:picChg>
      </pc:sldChg>
      <pc:sldMasterChg chg="modTransition modSldLayout">
        <pc:chgData name="Vít Franěk" userId="023dddcc-8a37-43e6-b289-80fe017b2397" providerId="ADAL" clId="{624E8889-AB9F-4AA4-908B-7366B2D49508}" dt="2026-05-28T06:40:31.523" v="75"/>
        <pc:sldMasterMkLst>
          <pc:docMk/>
          <pc:sldMasterMk cId="3777629015" sldId="2147483648"/>
        </pc:sldMasterMkLst>
        <pc:sldLayoutChg chg="modTransition">
          <pc:chgData name="Vít Franěk" userId="023dddcc-8a37-43e6-b289-80fe017b2397" providerId="ADAL" clId="{624E8889-AB9F-4AA4-908B-7366B2D49508}" dt="2026-05-28T06:40:31.523" v="75"/>
          <pc:sldLayoutMkLst>
            <pc:docMk/>
            <pc:sldMasterMk cId="3777629015" sldId="2147483648"/>
            <pc:sldLayoutMk cId="137227076" sldId="2147483649"/>
          </pc:sldLayoutMkLst>
        </pc:sldLayoutChg>
        <pc:sldLayoutChg chg="modTransition">
          <pc:chgData name="Vít Franěk" userId="023dddcc-8a37-43e6-b289-80fe017b2397" providerId="ADAL" clId="{624E8889-AB9F-4AA4-908B-7366B2D49508}" dt="2026-05-28T06:40:31.523" v="75"/>
          <pc:sldLayoutMkLst>
            <pc:docMk/>
            <pc:sldMasterMk cId="3777629015" sldId="2147483648"/>
            <pc:sldLayoutMk cId="3472810886" sldId="2147483650"/>
          </pc:sldLayoutMkLst>
        </pc:sldLayoutChg>
        <pc:sldLayoutChg chg="modTransition">
          <pc:chgData name="Vít Franěk" userId="023dddcc-8a37-43e6-b289-80fe017b2397" providerId="ADAL" clId="{624E8889-AB9F-4AA4-908B-7366B2D49508}" dt="2026-05-28T06:40:31.523" v="75"/>
          <pc:sldLayoutMkLst>
            <pc:docMk/>
            <pc:sldMasterMk cId="3777629015" sldId="2147483648"/>
            <pc:sldLayoutMk cId="3798628429" sldId="2147483651"/>
          </pc:sldLayoutMkLst>
        </pc:sldLayoutChg>
        <pc:sldLayoutChg chg="modTransition">
          <pc:chgData name="Vít Franěk" userId="023dddcc-8a37-43e6-b289-80fe017b2397" providerId="ADAL" clId="{624E8889-AB9F-4AA4-908B-7366B2D49508}" dt="2026-05-28T06:40:31.523" v="75"/>
          <pc:sldLayoutMkLst>
            <pc:docMk/>
            <pc:sldMasterMk cId="3777629015" sldId="2147483648"/>
            <pc:sldLayoutMk cId="685365561" sldId="2147483652"/>
          </pc:sldLayoutMkLst>
        </pc:sldLayoutChg>
        <pc:sldLayoutChg chg="modTransition">
          <pc:chgData name="Vít Franěk" userId="023dddcc-8a37-43e6-b289-80fe017b2397" providerId="ADAL" clId="{624E8889-AB9F-4AA4-908B-7366B2D49508}" dt="2026-05-28T06:40:31.523" v="75"/>
          <pc:sldLayoutMkLst>
            <pc:docMk/>
            <pc:sldMasterMk cId="3777629015" sldId="2147483648"/>
            <pc:sldLayoutMk cId="1579526080" sldId="2147483653"/>
          </pc:sldLayoutMkLst>
        </pc:sldLayoutChg>
        <pc:sldLayoutChg chg="modTransition">
          <pc:chgData name="Vít Franěk" userId="023dddcc-8a37-43e6-b289-80fe017b2397" providerId="ADAL" clId="{624E8889-AB9F-4AA4-908B-7366B2D49508}" dt="2026-05-28T06:40:31.523" v="75"/>
          <pc:sldLayoutMkLst>
            <pc:docMk/>
            <pc:sldMasterMk cId="3777629015" sldId="2147483648"/>
            <pc:sldLayoutMk cId="2183893100" sldId="2147483654"/>
          </pc:sldLayoutMkLst>
        </pc:sldLayoutChg>
        <pc:sldLayoutChg chg="modTransition">
          <pc:chgData name="Vít Franěk" userId="023dddcc-8a37-43e6-b289-80fe017b2397" providerId="ADAL" clId="{624E8889-AB9F-4AA4-908B-7366B2D49508}" dt="2026-05-28T06:40:31.523" v="75"/>
          <pc:sldLayoutMkLst>
            <pc:docMk/>
            <pc:sldMasterMk cId="3777629015" sldId="2147483648"/>
            <pc:sldLayoutMk cId="2198248812" sldId="2147483655"/>
          </pc:sldLayoutMkLst>
        </pc:sldLayoutChg>
        <pc:sldLayoutChg chg="modTransition">
          <pc:chgData name="Vít Franěk" userId="023dddcc-8a37-43e6-b289-80fe017b2397" providerId="ADAL" clId="{624E8889-AB9F-4AA4-908B-7366B2D49508}" dt="2026-05-28T06:40:31.523" v="75"/>
          <pc:sldLayoutMkLst>
            <pc:docMk/>
            <pc:sldMasterMk cId="3777629015" sldId="2147483648"/>
            <pc:sldLayoutMk cId="2961711286" sldId="2147483656"/>
          </pc:sldLayoutMkLst>
        </pc:sldLayoutChg>
        <pc:sldLayoutChg chg="modTransition">
          <pc:chgData name="Vít Franěk" userId="023dddcc-8a37-43e6-b289-80fe017b2397" providerId="ADAL" clId="{624E8889-AB9F-4AA4-908B-7366B2D49508}" dt="2026-05-28T06:40:31.523" v="75"/>
          <pc:sldLayoutMkLst>
            <pc:docMk/>
            <pc:sldMasterMk cId="3777629015" sldId="2147483648"/>
            <pc:sldLayoutMk cId="3206347285" sldId="2147483657"/>
          </pc:sldLayoutMkLst>
        </pc:sldLayoutChg>
        <pc:sldLayoutChg chg="modTransition">
          <pc:chgData name="Vít Franěk" userId="023dddcc-8a37-43e6-b289-80fe017b2397" providerId="ADAL" clId="{624E8889-AB9F-4AA4-908B-7366B2D49508}" dt="2026-05-28T06:40:31.523" v="75"/>
          <pc:sldLayoutMkLst>
            <pc:docMk/>
            <pc:sldMasterMk cId="3777629015" sldId="2147483648"/>
            <pc:sldLayoutMk cId="3180123168" sldId="2147483658"/>
          </pc:sldLayoutMkLst>
        </pc:sldLayoutChg>
        <pc:sldLayoutChg chg="modTransition">
          <pc:chgData name="Vít Franěk" userId="023dddcc-8a37-43e6-b289-80fe017b2397" providerId="ADAL" clId="{624E8889-AB9F-4AA4-908B-7366B2D49508}" dt="2026-05-28T06:40:31.523" v="75"/>
          <pc:sldLayoutMkLst>
            <pc:docMk/>
            <pc:sldMasterMk cId="3777629015" sldId="2147483648"/>
            <pc:sldLayoutMk cId="269964642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6A123-E3DE-3064-94A3-25CE67A61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7222D8-6E83-25A0-68A9-59F34E756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A5BA4D-AA8C-7806-A4FD-3EC32633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0E3-2DF5-4627-A0E8-2E445936154B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9338E1-DF57-A5AF-1CE5-5C0157B3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3A34E7-CBA8-A979-97F2-E632D8A9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F5C4-33D4-480D-A4B4-4CF5761EB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2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8CAC9-5968-CEF2-351E-3296BF99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44CA63-22F2-FAC7-87A1-5803357BF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23952F-E0E3-4215-2C5F-0E174D22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0E3-2DF5-4627-A0E8-2E445936154B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3A51DF-4735-61BE-DACB-41E7CAEF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122428-2BEA-4369-9D0E-FE4FDCD5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F5C4-33D4-480D-A4B4-4CF5761EB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12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6A47025-ED44-FC80-DCBA-6292439EF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E29961-FAEF-1184-1BDA-D5EB1F5F6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F9429F-9B18-7748-CB9C-C95F5051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0E3-2DF5-4627-A0E8-2E445936154B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11794C-93E3-01AE-AD1B-8EECDB80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B30628-1BD5-4B5E-21C0-459E955C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F5C4-33D4-480D-A4B4-4CF5761EB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64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BA9DF-7A11-34EB-BD9B-966F0AC9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464795-A8E4-F954-39D1-8F6E824D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3E43F3-A69D-B425-88AB-E6593E77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0E3-2DF5-4627-A0E8-2E445936154B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210BE8-F454-4EF9-104B-82BEBAED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0419D1-4FB1-38B8-A3F6-C833895A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F5C4-33D4-480D-A4B4-4CF5761EB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81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CF8A2-BEF6-2B23-318A-CC827C5F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A8E164-2EC6-F8EC-B11E-E551B640D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982461-D76C-2EA8-9134-A098D226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0E3-2DF5-4627-A0E8-2E445936154B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5F398-CFB4-D4C5-3E54-A3DD390E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9B6C97-1F21-1AB4-E0BC-3D6378CB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F5C4-33D4-480D-A4B4-4CF5761EB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2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A44C1-F7FE-EAC6-B250-665803A0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A9138-7606-5C5B-A007-B6BD159D0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194B52-20A9-6E64-47E9-FC87C292B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D4FB18-3431-9334-702B-6E84729E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0E3-2DF5-4627-A0E8-2E445936154B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AA9F5F-FF54-6049-4A87-8FE978D6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3558F3-7E2D-FE96-A986-E94B484D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F5C4-33D4-480D-A4B4-4CF5761EB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36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865FD-62D0-80B8-6A50-A4F20339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0A5D1B-6CD8-F5EB-D76D-776B69407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4751C9-AF34-A0A4-75B6-D330B505B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8651316-4E09-A2D6-DBCC-75E412C40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FD95C2-93E5-0F80-F082-1ADCC386E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05D93B-52B3-88CE-E68E-064F9ABF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0E3-2DF5-4627-A0E8-2E445936154B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93C389A-360A-CA9D-6B99-4E9CCC21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35F1F2-C8CC-16DF-0998-A3E929AB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F5C4-33D4-480D-A4B4-4CF5761EB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2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3FA1C-2973-1203-3F9F-C52E7A01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BA21D1E-D42F-7A20-E8A9-A7B1F61D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0E3-2DF5-4627-A0E8-2E445936154B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552077-029F-5162-66AB-EF9F918A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74CB14-350C-6501-0C2B-51E04C38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F5C4-33D4-480D-A4B4-4CF5761EB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89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C7CBDA4-32FB-AFA0-00FE-6E64A387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0E3-2DF5-4627-A0E8-2E445936154B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A55FFE-BFD9-7B3F-CEE6-4DE187B6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897CE7-35B4-688F-5021-EFA8A4B1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F5C4-33D4-480D-A4B4-4CF5761EB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24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6244D-5318-BF3E-3BD1-94FE1FC4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61C8D5-560E-9CB7-092A-47561651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4F52F5-740B-8173-1419-5F60F6B0F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F82654-9543-3C07-C57E-49BE8023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0E3-2DF5-4627-A0E8-2E445936154B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0CEE7C-5A6A-933D-F9F9-82A16132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46E7F5-0D8F-A798-A03C-BA6BCC3A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F5C4-33D4-480D-A4B4-4CF5761EB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1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66F96-07FE-AA38-9266-770F4430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08982BC-D6FB-7796-212B-1EDAD26D1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2CD804-EDC5-8876-6362-5914643A3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C88723-9DDF-10A2-EB4B-21A8F4EB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0E3-2DF5-4627-A0E8-2E445936154B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1488C1-61B3-9FE0-23C9-391B8378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AE094B-2CB1-C1D1-28F2-73C1C838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F5C4-33D4-480D-A4B4-4CF5761EB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34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0A14F9A-97AD-29E5-0C2F-59CE7285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85B05A-7641-8BE0-4C20-6E27A19F8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099697-43D0-27FB-6DBA-BD2D008CC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9D60E3-2DF5-4627-A0E8-2E445936154B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C3DCDA-3716-E034-4F74-DF8CCF346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D81F19-E2C8-2940-E1D6-87538F45A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72F5C4-33D4-480D-A4B4-4CF5761EB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62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8E03F49-F2E1-413B-9BCB-8979B384D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80C99-3C7F-157D-F92C-08144AB1E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42097B-78C1-4B7F-9F9E-8D4CCD7A5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4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922DD-1571-6D25-28B4-7B5DBB902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742F2-E985-D8A3-BE10-CD52D8113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58E140-2242-7C1A-C8B2-9FE8B1A4A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B9CF6A-67B3-67EA-DF08-A34F83DA7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CA30B-1663-0495-F9F2-D2D22C6E2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D7311D-CBDB-520C-DB57-68478BB19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7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9BAEA9-9AB8-9504-C068-918B8471B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71862C-3617-7133-6D24-CF09B85ED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8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EB726A-22F6-7087-6D97-91DBA379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EC0896-DE15-7424-B97B-B9F4F93E0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1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1D6C20-F362-97BF-A86A-8CC89DA14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1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62C8BD-7DF3-9343-A525-C9816911A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9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97A856B-E18D-DAD3-0206-CACD2E0F1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6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4E0E42-FDF8-CEE4-F690-1FB9FF181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FA0782-2E19-67EF-5178-06C62AC2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0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780F7B-887A-9E1E-8265-E1C0F2213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737749A-AF49-D10D-19E7-56935047E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1C40A8-2C48-2965-4B75-9A25D9D56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955842-65AB-1778-6B70-AD6DF451F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7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FB79F-FA92-B272-3CE3-94D19205E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4A5810-EE51-3ABC-F92D-06FD5EC51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478063-4EF4-C267-EFBB-FD6045C27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C722E0-4549-8926-022B-D022C6C13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88D7F-9633-0B29-4BA9-906517ABC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CEDE9A-9C1B-66BE-0314-897775DB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5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Širokoúhlá obrazovka</PresentationFormat>
  <Paragraphs>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Vít Franěk</dc:creator>
  <cp:lastModifiedBy>Vít Franěk</cp:lastModifiedBy>
  <cp:revision>1</cp:revision>
  <dcterms:created xsi:type="dcterms:W3CDTF">2026-05-28T06:38:23Z</dcterms:created>
  <dcterms:modified xsi:type="dcterms:W3CDTF">2026-05-28T06:40:37Z</dcterms:modified>
</cp:coreProperties>
</file>