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703" r:id="rId2"/>
  </p:sldMasterIdLst>
  <p:notesMasterIdLst>
    <p:notesMasterId r:id="rId12"/>
  </p:notesMasterIdLst>
  <p:sldIdLst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embeddedFontLst>
    <p:embeddedFont>
      <p:font typeface="Helvetica Neue" panose="020B0604020202020204" charset="0"/>
      <p:regular r:id="rId13"/>
      <p:bold r:id="rId14"/>
      <p:italic r:id="rId15"/>
      <p:boldItalic r:id="rId16"/>
    </p:embeddedFont>
    <p:embeddedFont>
      <p:font typeface="Open Sans" panose="020B060603050402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hJjgQNR07K51Yca+tss62K8USA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FC4799-825F-40EA-A63A-12353B930C40}" v="5" dt="2026-06-11T06:53:47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customschemas.google.com/relationships/presentationmetadata" Target="meta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ít Franěk" userId="023dddcc-8a37-43e6-b289-80fe017b2397" providerId="ADAL" clId="{624E8889-AB9F-4AA4-908B-7366B2D49508}"/>
    <pc:docChg chg="custSel addSld delSld modSld modMainMaster">
      <pc:chgData name="Vít Franěk" userId="023dddcc-8a37-43e6-b289-80fe017b2397" providerId="ADAL" clId="{624E8889-AB9F-4AA4-908B-7366B2D49508}" dt="2026-06-11T06:53:47.525" v="9"/>
      <pc:docMkLst>
        <pc:docMk/>
      </pc:docMkLst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56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57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58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59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60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61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62"/>
        </pc:sldMkLst>
      </pc:sldChg>
      <pc:sldChg chg="modTransition">
        <pc:chgData name="Vít Franěk" userId="023dddcc-8a37-43e6-b289-80fe017b2397" providerId="ADAL" clId="{624E8889-AB9F-4AA4-908B-7366B2D49508}" dt="2026-06-11T06:53:45.762" v="8"/>
        <pc:sldMkLst>
          <pc:docMk/>
          <pc:sldMk cId="0" sldId="263"/>
        </pc:sldMkLst>
      </pc:sldChg>
      <pc:sldChg chg="addSp delSp modSp new mod modTransition">
        <pc:chgData name="Vít Franěk" userId="023dddcc-8a37-43e6-b289-80fe017b2397" providerId="ADAL" clId="{624E8889-AB9F-4AA4-908B-7366B2D49508}" dt="2026-06-11T06:53:47.525" v="9"/>
        <pc:sldMkLst>
          <pc:docMk/>
          <pc:sldMk cId="4006625028" sldId="264"/>
        </pc:sldMkLst>
        <pc:spChg chg="del mod">
          <ac:chgData name="Vít Franěk" userId="023dddcc-8a37-43e6-b289-80fe017b2397" providerId="ADAL" clId="{624E8889-AB9F-4AA4-908B-7366B2D49508}" dt="2026-06-11T06:53:32.655" v="4" actId="478"/>
          <ac:spMkLst>
            <pc:docMk/>
            <pc:sldMk cId="4006625028" sldId="264"/>
            <ac:spMk id="2" creationId="{9CCAEA2B-03D6-EE88-9E69-99BC00153DA2}"/>
          </ac:spMkLst>
        </pc:spChg>
        <pc:spChg chg="del">
          <ac:chgData name="Vít Franěk" userId="023dddcc-8a37-43e6-b289-80fe017b2397" providerId="ADAL" clId="{624E8889-AB9F-4AA4-908B-7366B2D49508}" dt="2026-06-11T06:53:32.655" v="4" actId="478"/>
          <ac:spMkLst>
            <pc:docMk/>
            <pc:sldMk cId="4006625028" sldId="264"/>
            <ac:spMk id="3" creationId="{53D90122-1083-D857-67BB-24BE58301EBB}"/>
          </ac:spMkLst>
        </pc:spChg>
        <pc:spChg chg="del">
          <ac:chgData name="Vít Franěk" userId="023dddcc-8a37-43e6-b289-80fe017b2397" providerId="ADAL" clId="{624E8889-AB9F-4AA4-908B-7366B2D49508}" dt="2026-06-11T06:53:32.655" v="4" actId="478"/>
          <ac:spMkLst>
            <pc:docMk/>
            <pc:sldMk cId="4006625028" sldId="264"/>
            <ac:spMk id="4" creationId="{1508A680-AA02-E971-1F35-EB2B81667F8A}"/>
          </ac:spMkLst>
        </pc:spChg>
        <pc:spChg chg="del">
          <ac:chgData name="Vít Franěk" userId="023dddcc-8a37-43e6-b289-80fe017b2397" providerId="ADAL" clId="{624E8889-AB9F-4AA4-908B-7366B2D49508}" dt="2026-06-11T06:53:32.655" v="4" actId="478"/>
          <ac:spMkLst>
            <pc:docMk/>
            <pc:sldMk cId="4006625028" sldId="264"/>
            <ac:spMk id="5" creationId="{FCACB846-39F8-9E1D-98BA-08574E50AFA3}"/>
          </ac:spMkLst>
        </pc:spChg>
        <pc:picChg chg="add mod">
          <ac:chgData name="Vít Franěk" userId="023dddcc-8a37-43e6-b289-80fe017b2397" providerId="ADAL" clId="{624E8889-AB9F-4AA4-908B-7366B2D49508}" dt="2026-06-11T06:53:41.135" v="6"/>
          <ac:picMkLst>
            <pc:docMk/>
            <pc:sldMk cId="4006625028" sldId="264"/>
            <ac:picMk id="7" creationId="{DBCD53DD-FF1A-E96C-0778-2825738B6C7A}"/>
          </ac:picMkLst>
        </pc:picChg>
      </pc:sldChg>
      <pc:sldChg chg="add del">
        <pc:chgData name="Vít Franěk" userId="023dddcc-8a37-43e6-b289-80fe017b2397" providerId="ADAL" clId="{624E8889-AB9F-4AA4-908B-7366B2D49508}" dt="2026-06-11T06:53:28.761" v="2"/>
        <pc:sldMkLst>
          <pc:docMk/>
          <pc:sldMk cId="3682923367" sldId="273"/>
        </pc:sldMkLst>
      </pc:sldChg>
      <pc:sldMasterChg chg="modTransition modSldLayout">
        <pc:chgData name="Vít Franěk" userId="023dddcc-8a37-43e6-b289-80fe017b2397" providerId="ADAL" clId="{624E8889-AB9F-4AA4-908B-7366B2D49508}" dt="2026-06-11T06:53:45.762" v="8"/>
        <pc:sldMasterMkLst>
          <pc:docMk/>
          <pc:sldMasterMk cId="0" sldId="2147483715"/>
        </pc:sldMasterMkLst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1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1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1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19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0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1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2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3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4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5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29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0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1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2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3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4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5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39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0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1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2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3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4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5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49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0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1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2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3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4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5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59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0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1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2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3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4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5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648"/>
            <pc:sldLayoutMk cId="0" sldId="2147483769"/>
          </pc:sldLayoutMkLst>
        </pc:sldLayoutChg>
      </pc:sldMasterChg>
      <pc:sldMasterChg chg="modTransition modSldLayout">
        <pc:chgData name="Vít Franěk" userId="023dddcc-8a37-43e6-b289-80fe017b2397" providerId="ADAL" clId="{624E8889-AB9F-4AA4-908B-7366B2D49508}" dt="2026-06-11T06:53:45.762" v="8"/>
        <pc:sldMasterMkLst>
          <pc:docMk/>
          <pc:sldMasterMk cId="0" sldId="2147483770"/>
        </pc:sldMasterMkLst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1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2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3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4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5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6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7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8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79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80"/>
          </pc:sldLayoutMkLst>
        </pc:sldLayoutChg>
        <pc:sldLayoutChg chg="modTransition">
          <pc:chgData name="Vít Franěk" userId="023dddcc-8a37-43e6-b289-80fe017b2397" providerId="ADAL" clId="{624E8889-AB9F-4AA4-908B-7366B2D49508}" dt="2026-06-11T06:53:45.762" v="8"/>
          <pc:sldLayoutMkLst>
            <pc:docMk/>
            <pc:sldMasterMk cId="0" sldId="2147483703"/>
            <pc:sldLayoutMk cId="0" sldId="214748378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1" name="Google Shape;83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Bytové domy 2025, 10,5 tis. bytových jednotek, letos +20 %, cca 13 tis. bytových jednotek náš podíl cca. 60 %. Část zděná stavby někde pouze AKU.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RD 2025 – 12 tis. - podíl W ca 30%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/>
              <a:t>V součtu 10000 bytových jednotek.</a:t>
            </a:r>
            <a:endParaRPr/>
          </a:p>
        </p:txBody>
      </p:sp>
      <p:sp>
        <p:nvSpPr>
          <p:cNvPr id="832" name="Google Shape;832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4" name="Google Shape;85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3ed4bc18796_0_7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g3ed4bc18796_0_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over 1 pic">
  <p:cSld name="A-cover 1 pic">
    <p:bg>
      <p:bgPr>
        <a:solidFill>
          <a:schemeClr val="lt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/>
          <p:nvPr/>
        </p:nvSpPr>
        <p:spPr>
          <a:xfrm>
            <a:off x="4907118" y="6255417"/>
            <a:ext cx="2377761" cy="55769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8" name="Google Shape;18;p9"/>
          <p:cNvSpPr>
            <a:spLocks noGrp="1"/>
          </p:cNvSpPr>
          <p:nvPr>
            <p:ph type="pic" idx="2"/>
          </p:nvPr>
        </p:nvSpPr>
        <p:spPr>
          <a:xfrm>
            <a:off x="0" y="1"/>
            <a:ext cx="12192000" cy="6212416"/>
          </a:xfrm>
          <a:prstGeom prst="rect">
            <a:avLst/>
          </a:prstGeom>
          <a:solidFill>
            <a:srgbClr val="EFEEED"/>
          </a:solidFill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 rot="-5400000">
            <a:off x="-1070648" y="4774433"/>
            <a:ext cx="2429168" cy="287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306"/>
              <a:buNone/>
              <a:defRPr sz="933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title"/>
          </p:nvPr>
        </p:nvSpPr>
        <p:spPr>
          <a:xfrm>
            <a:off x="1102785" y="3306619"/>
            <a:ext cx="10706100" cy="674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6233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Open Sans"/>
              <a:buNone/>
              <a:defRPr sz="4267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body" idx="3"/>
          </p:nvPr>
        </p:nvSpPr>
        <p:spPr>
          <a:xfrm>
            <a:off x="1102782" y="4095134"/>
            <a:ext cx="11089217" cy="264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36687"/>
              </a:lnSpc>
              <a:spcBef>
                <a:spcPts val="0"/>
              </a:spcBef>
              <a:spcAft>
                <a:spcPts val="0"/>
              </a:spcAft>
              <a:buSzPts val="2240"/>
              <a:buNone/>
              <a:defRPr sz="1600" b="1" i="0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2/3 - 1 pic - subtitle">
  <p:cSld name="B-text 2/3 - 1 pic - subtitle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0"/>
          <p:cNvSpPr/>
          <p:nvPr/>
        </p:nvSpPr>
        <p:spPr>
          <a:xfrm>
            <a:off x="0" y="1598713"/>
            <a:ext cx="7969251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30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0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0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11" name="Google Shape;111;p30"/>
          <p:cNvSpPr txBox="1">
            <a:spLocks noGrp="1"/>
          </p:cNvSpPr>
          <p:nvPr>
            <p:ph type="body" idx="1"/>
          </p:nvPr>
        </p:nvSpPr>
        <p:spPr>
          <a:xfrm>
            <a:off x="0" y="1604433"/>
            <a:ext cx="7969251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p30"/>
          <p:cNvSpPr txBox="1">
            <a:spLocks noGrp="1"/>
          </p:cNvSpPr>
          <p:nvPr>
            <p:ph type="body" idx="2"/>
          </p:nvPr>
        </p:nvSpPr>
        <p:spPr>
          <a:xfrm>
            <a:off x="383117" y="2304000"/>
            <a:ext cx="3360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30"/>
          <p:cNvSpPr txBox="1">
            <a:spLocks noGrp="1"/>
          </p:cNvSpPr>
          <p:nvPr>
            <p:ph type="body" idx="3"/>
          </p:nvPr>
        </p:nvSpPr>
        <p:spPr>
          <a:xfrm>
            <a:off x="4222751" y="2304000"/>
            <a:ext cx="3360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30"/>
          <p:cNvSpPr txBox="1">
            <a:spLocks noGrp="1"/>
          </p:cNvSpPr>
          <p:nvPr>
            <p:ph type="body" idx="4"/>
          </p:nvPr>
        </p:nvSpPr>
        <p:spPr>
          <a:xfrm>
            <a:off x="8113185" y="1604433"/>
            <a:ext cx="4078815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30"/>
          <p:cNvSpPr>
            <a:spLocks noGrp="1"/>
          </p:cNvSpPr>
          <p:nvPr>
            <p:ph type="pic" idx="5"/>
          </p:nvPr>
        </p:nvSpPr>
        <p:spPr>
          <a:xfrm>
            <a:off x="8112501" y="1988433"/>
            <a:ext cx="4079500" cy="4223672"/>
          </a:xfrm>
          <a:prstGeom prst="rect">
            <a:avLst/>
          </a:prstGeom>
          <a:noFill/>
          <a:ln>
            <a:noFill/>
          </a:ln>
        </p:spPr>
      </p:sp>
      <p:sp>
        <p:nvSpPr>
          <p:cNvPr id="116" name="Google Shape;116;p30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3589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body" idx="6"/>
          </p:nvPr>
        </p:nvSpPr>
        <p:spPr>
          <a:xfrm>
            <a:off x="383117" y="288000"/>
            <a:ext cx="9335896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2/3 - 1 pic">
  <p:cSld name="B-text 2/3 - 1 pic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/>
          <p:nvPr/>
        </p:nvSpPr>
        <p:spPr>
          <a:xfrm>
            <a:off x="0" y="1598713"/>
            <a:ext cx="7969251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p31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1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23" name="Google Shape;123;p31"/>
          <p:cNvSpPr txBox="1">
            <a:spLocks noGrp="1"/>
          </p:cNvSpPr>
          <p:nvPr>
            <p:ph type="body" idx="1"/>
          </p:nvPr>
        </p:nvSpPr>
        <p:spPr>
          <a:xfrm>
            <a:off x="383113" y="1919997"/>
            <a:ext cx="3360000" cy="3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31"/>
          <p:cNvSpPr txBox="1">
            <a:spLocks noGrp="1"/>
          </p:cNvSpPr>
          <p:nvPr>
            <p:ph type="body" idx="2"/>
          </p:nvPr>
        </p:nvSpPr>
        <p:spPr>
          <a:xfrm>
            <a:off x="4231781" y="1919999"/>
            <a:ext cx="3360000" cy="3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31"/>
          <p:cNvSpPr>
            <a:spLocks noGrp="1"/>
          </p:cNvSpPr>
          <p:nvPr>
            <p:ph type="pic" idx="3"/>
          </p:nvPr>
        </p:nvSpPr>
        <p:spPr>
          <a:xfrm>
            <a:off x="8112501" y="1604433"/>
            <a:ext cx="4079500" cy="4607672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31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1"/>
          <p:cNvSpPr txBox="1">
            <a:spLocks noGrp="1"/>
          </p:cNvSpPr>
          <p:nvPr>
            <p:ph type="body" idx="4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2 - 1 pic - subtitle">
  <p:cSld name="B-text 1/2 - 1 pic - subtitl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2"/>
          <p:cNvSpPr/>
          <p:nvPr/>
        </p:nvSpPr>
        <p:spPr>
          <a:xfrm>
            <a:off x="0" y="1598713"/>
            <a:ext cx="6021917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p32"/>
          <p:cNvSpPr>
            <a:spLocks noGrp="1"/>
          </p:cNvSpPr>
          <p:nvPr>
            <p:ph type="pic" idx="2"/>
          </p:nvPr>
        </p:nvSpPr>
        <p:spPr>
          <a:xfrm>
            <a:off x="6170086" y="1988435"/>
            <a:ext cx="6021913" cy="4223984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32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2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34" name="Google Shape;134;p32"/>
          <p:cNvSpPr txBox="1">
            <a:spLocks noGrp="1"/>
          </p:cNvSpPr>
          <p:nvPr>
            <p:ph type="body" idx="1"/>
          </p:nvPr>
        </p:nvSpPr>
        <p:spPr>
          <a:xfrm>
            <a:off x="0" y="1604433"/>
            <a:ext cx="6021917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32"/>
          <p:cNvSpPr txBox="1">
            <a:spLocks noGrp="1"/>
          </p:cNvSpPr>
          <p:nvPr>
            <p:ph type="body" idx="3"/>
          </p:nvPr>
        </p:nvSpPr>
        <p:spPr>
          <a:xfrm>
            <a:off x="383117" y="2304000"/>
            <a:ext cx="5280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32"/>
          <p:cNvSpPr txBox="1">
            <a:spLocks noGrp="1"/>
          </p:cNvSpPr>
          <p:nvPr>
            <p:ph type="body" idx="4"/>
          </p:nvPr>
        </p:nvSpPr>
        <p:spPr>
          <a:xfrm>
            <a:off x="6170082" y="1604433"/>
            <a:ext cx="6021917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32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3589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body" idx="5"/>
          </p:nvPr>
        </p:nvSpPr>
        <p:spPr>
          <a:xfrm>
            <a:off x="383117" y="288000"/>
            <a:ext cx="9335896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2 - 1 pic">
  <p:cSld name="B-text 1/2 - 1 pic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3"/>
          <p:cNvSpPr/>
          <p:nvPr/>
        </p:nvSpPr>
        <p:spPr>
          <a:xfrm>
            <a:off x="0" y="1598713"/>
            <a:ext cx="6021917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" name="Google Shape;141;p33"/>
          <p:cNvSpPr>
            <a:spLocks noGrp="1"/>
          </p:cNvSpPr>
          <p:nvPr>
            <p:ph type="pic" idx="2"/>
          </p:nvPr>
        </p:nvSpPr>
        <p:spPr>
          <a:xfrm>
            <a:off x="6170086" y="1604435"/>
            <a:ext cx="6021913" cy="4607984"/>
          </a:xfrm>
          <a:prstGeom prst="rect">
            <a:avLst/>
          </a:prstGeom>
          <a:noFill/>
          <a:ln>
            <a:noFill/>
          </a:ln>
        </p:spPr>
      </p:sp>
      <p:sp>
        <p:nvSpPr>
          <p:cNvPr id="142" name="Google Shape;142;p3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3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45" name="Google Shape;145;p33"/>
          <p:cNvSpPr txBox="1">
            <a:spLocks noGrp="1"/>
          </p:cNvSpPr>
          <p:nvPr>
            <p:ph type="body" idx="1"/>
          </p:nvPr>
        </p:nvSpPr>
        <p:spPr>
          <a:xfrm>
            <a:off x="383115" y="1919999"/>
            <a:ext cx="5280000" cy="3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3589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35896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2 subtitle">
  <p:cSld name="B-text 1/2 subtitle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4"/>
          <p:cNvSpPr/>
          <p:nvPr/>
        </p:nvSpPr>
        <p:spPr>
          <a:xfrm>
            <a:off x="6167968" y="1604433"/>
            <a:ext cx="6024033" cy="4607984"/>
          </a:xfrm>
          <a:prstGeom prst="rect">
            <a:avLst/>
          </a:prstGeom>
          <a:solidFill>
            <a:schemeClr val="dk2">
              <a:alpha val="2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" name="Google Shape;150;p34"/>
          <p:cNvSpPr/>
          <p:nvPr/>
        </p:nvSpPr>
        <p:spPr>
          <a:xfrm>
            <a:off x="0" y="1604433"/>
            <a:ext cx="6021917" cy="4607984"/>
          </a:xfrm>
          <a:prstGeom prst="rect">
            <a:avLst/>
          </a:prstGeom>
          <a:solidFill>
            <a:schemeClr val="dk2">
              <a:alpha val="25098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" name="Google Shape;151;p34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4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34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>
            <a:off x="0" y="1604433"/>
            <a:ext cx="6021917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body" idx="2"/>
          </p:nvPr>
        </p:nvSpPr>
        <p:spPr>
          <a:xfrm>
            <a:off x="383117" y="2304000"/>
            <a:ext cx="5472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body" idx="3"/>
          </p:nvPr>
        </p:nvSpPr>
        <p:spPr>
          <a:xfrm>
            <a:off x="6336885" y="2304000"/>
            <a:ext cx="5472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body" idx="4"/>
          </p:nvPr>
        </p:nvSpPr>
        <p:spPr>
          <a:xfrm>
            <a:off x="6167967" y="1604433"/>
            <a:ext cx="6024032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34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4"/>
          <p:cNvSpPr txBox="1">
            <a:spLocks noGrp="1"/>
          </p:cNvSpPr>
          <p:nvPr>
            <p:ph type="body" idx="5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2">
  <p:cSld name="B-text 1/2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/>
          <p:nvPr/>
        </p:nvSpPr>
        <p:spPr>
          <a:xfrm>
            <a:off x="0" y="1604433"/>
            <a:ext cx="6021917" cy="4607984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" name="Google Shape;162;p35"/>
          <p:cNvSpPr/>
          <p:nvPr/>
        </p:nvSpPr>
        <p:spPr>
          <a:xfrm>
            <a:off x="6167967" y="1604433"/>
            <a:ext cx="6021917" cy="4607984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35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5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5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66" name="Google Shape;166;p35"/>
          <p:cNvSpPr txBox="1">
            <a:spLocks noGrp="1"/>
          </p:cNvSpPr>
          <p:nvPr>
            <p:ph type="body" idx="1"/>
          </p:nvPr>
        </p:nvSpPr>
        <p:spPr>
          <a:xfrm>
            <a:off x="383117" y="1920000"/>
            <a:ext cx="5472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35"/>
          <p:cNvSpPr txBox="1">
            <a:spLocks noGrp="1"/>
          </p:cNvSpPr>
          <p:nvPr>
            <p:ph type="body" idx="2"/>
          </p:nvPr>
        </p:nvSpPr>
        <p:spPr>
          <a:xfrm>
            <a:off x="6336885" y="1920000"/>
            <a:ext cx="5472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35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5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2 - bgvariation">
  <p:cSld name="B-text 1/2 - bgvariation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6"/>
          <p:cNvSpPr/>
          <p:nvPr/>
        </p:nvSpPr>
        <p:spPr>
          <a:xfrm>
            <a:off x="6170085" y="1604433"/>
            <a:ext cx="6021915" cy="4607984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" name="Google Shape;172;p36"/>
          <p:cNvSpPr/>
          <p:nvPr/>
        </p:nvSpPr>
        <p:spPr>
          <a:xfrm>
            <a:off x="0" y="1604433"/>
            <a:ext cx="6021917" cy="4607984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3" name="Google Shape;173;p36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6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6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76" name="Google Shape;176;p36"/>
          <p:cNvSpPr txBox="1">
            <a:spLocks noGrp="1"/>
          </p:cNvSpPr>
          <p:nvPr>
            <p:ph type="body" idx="1"/>
          </p:nvPr>
        </p:nvSpPr>
        <p:spPr>
          <a:xfrm>
            <a:off x="383117" y="1920000"/>
            <a:ext cx="5280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36"/>
          <p:cNvSpPr txBox="1">
            <a:spLocks noGrp="1"/>
          </p:cNvSpPr>
          <p:nvPr>
            <p:ph type="body" idx="2"/>
          </p:nvPr>
        </p:nvSpPr>
        <p:spPr>
          <a:xfrm>
            <a:off x="6528883" y="1920000"/>
            <a:ext cx="5280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36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36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3 - 1 pic - subtitle">
  <p:cSld name="B-text 1/3 - 1 pic - subtitl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7"/>
          <p:cNvSpPr/>
          <p:nvPr/>
        </p:nvSpPr>
        <p:spPr>
          <a:xfrm>
            <a:off x="1" y="1598713"/>
            <a:ext cx="4078817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2" name="Google Shape;182;p37"/>
          <p:cNvSpPr>
            <a:spLocks noGrp="1"/>
          </p:cNvSpPr>
          <p:nvPr>
            <p:ph type="pic" idx="2"/>
          </p:nvPr>
        </p:nvSpPr>
        <p:spPr>
          <a:xfrm>
            <a:off x="4222752" y="1988433"/>
            <a:ext cx="7969249" cy="4223984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p37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7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7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86" name="Google Shape;186;p37"/>
          <p:cNvSpPr txBox="1">
            <a:spLocks noGrp="1"/>
          </p:cNvSpPr>
          <p:nvPr>
            <p:ph type="body" idx="1"/>
          </p:nvPr>
        </p:nvSpPr>
        <p:spPr>
          <a:xfrm>
            <a:off x="1" y="1604433"/>
            <a:ext cx="4078817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" name="Google Shape;187;p37"/>
          <p:cNvSpPr txBox="1">
            <a:spLocks noGrp="1"/>
          </p:cNvSpPr>
          <p:nvPr>
            <p:ph type="body" idx="3"/>
          </p:nvPr>
        </p:nvSpPr>
        <p:spPr>
          <a:xfrm>
            <a:off x="383117" y="2304000"/>
            <a:ext cx="3312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37"/>
          <p:cNvSpPr txBox="1">
            <a:spLocks noGrp="1"/>
          </p:cNvSpPr>
          <p:nvPr>
            <p:ph type="body" idx="4"/>
          </p:nvPr>
        </p:nvSpPr>
        <p:spPr>
          <a:xfrm>
            <a:off x="4222751" y="1604433"/>
            <a:ext cx="7969248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37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7"/>
          <p:cNvSpPr txBox="1">
            <a:spLocks noGrp="1"/>
          </p:cNvSpPr>
          <p:nvPr>
            <p:ph type="body" idx="5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3 - 1 pic">
  <p:cSld name="B-text 1/3 - 1 pic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8"/>
          <p:cNvSpPr/>
          <p:nvPr/>
        </p:nvSpPr>
        <p:spPr>
          <a:xfrm>
            <a:off x="1" y="1598713"/>
            <a:ext cx="4078817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3" name="Google Shape;193;p38"/>
          <p:cNvSpPr>
            <a:spLocks noGrp="1"/>
          </p:cNvSpPr>
          <p:nvPr>
            <p:ph type="pic" idx="2"/>
          </p:nvPr>
        </p:nvSpPr>
        <p:spPr>
          <a:xfrm>
            <a:off x="4222752" y="1598711"/>
            <a:ext cx="7969249" cy="4613707"/>
          </a:xfrm>
          <a:prstGeom prst="rect">
            <a:avLst/>
          </a:prstGeom>
          <a:noFill/>
          <a:ln>
            <a:noFill/>
          </a:ln>
        </p:spPr>
      </p:sp>
      <p:sp>
        <p:nvSpPr>
          <p:cNvPr id="194" name="Google Shape;194;p38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38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8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97" name="Google Shape;197;p38"/>
          <p:cNvSpPr txBox="1">
            <a:spLocks noGrp="1"/>
          </p:cNvSpPr>
          <p:nvPr>
            <p:ph type="body" idx="1"/>
          </p:nvPr>
        </p:nvSpPr>
        <p:spPr>
          <a:xfrm>
            <a:off x="383113" y="1919999"/>
            <a:ext cx="3312000" cy="3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38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38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3 - 2 pics - subtitle">
  <p:cSld name="B-text 1/3 - 2 pics - subtit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9"/>
          <p:cNvSpPr/>
          <p:nvPr/>
        </p:nvSpPr>
        <p:spPr>
          <a:xfrm>
            <a:off x="1" y="1598713"/>
            <a:ext cx="4078817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2" name="Google Shape;202;p39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39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39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05" name="Google Shape;205;p39"/>
          <p:cNvSpPr>
            <a:spLocks noGrp="1"/>
          </p:cNvSpPr>
          <p:nvPr>
            <p:ph type="pic" idx="2"/>
          </p:nvPr>
        </p:nvSpPr>
        <p:spPr>
          <a:xfrm>
            <a:off x="8112501" y="1988433"/>
            <a:ext cx="4079500" cy="4223672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39"/>
          <p:cNvSpPr>
            <a:spLocks noGrp="1"/>
          </p:cNvSpPr>
          <p:nvPr>
            <p:ph type="pic" idx="3"/>
          </p:nvPr>
        </p:nvSpPr>
        <p:spPr>
          <a:xfrm>
            <a:off x="4222067" y="1988433"/>
            <a:ext cx="3747184" cy="4223672"/>
          </a:xfrm>
          <a:prstGeom prst="rect">
            <a:avLst/>
          </a:prstGeom>
          <a:noFill/>
          <a:ln>
            <a:noFill/>
          </a:ln>
        </p:spPr>
      </p:sp>
      <p:sp>
        <p:nvSpPr>
          <p:cNvPr id="207" name="Google Shape;207;p39"/>
          <p:cNvSpPr txBox="1">
            <a:spLocks noGrp="1"/>
          </p:cNvSpPr>
          <p:nvPr>
            <p:ph type="body" idx="1"/>
          </p:nvPr>
        </p:nvSpPr>
        <p:spPr>
          <a:xfrm>
            <a:off x="1" y="1604433"/>
            <a:ext cx="4078817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39"/>
          <p:cNvSpPr txBox="1">
            <a:spLocks noGrp="1"/>
          </p:cNvSpPr>
          <p:nvPr>
            <p:ph type="body" idx="4"/>
          </p:nvPr>
        </p:nvSpPr>
        <p:spPr>
          <a:xfrm>
            <a:off x="383117" y="2304000"/>
            <a:ext cx="3312000" cy="35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39"/>
          <p:cNvSpPr txBox="1">
            <a:spLocks noGrp="1"/>
          </p:cNvSpPr>
          <p:nvPr>
            <p:ph type="body" idx="5"/>
          </p:nvPr>
        </p:nvSpPr>
        <p:spPr>
          <a:xfrm>
            <a:off x="4222751" y="1604433"/>
            <a:ext cx="7969248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39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9"/>
          <p:cNvSpPr txBox="1">
            <a:spLocks noGrp="1"/>
          </p:cNvSpPr>
          <p:nvPr>
            <p:ph type="body" idx="6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hapter marker - 1 pic">
  <p:cSld name="A-chapter marker - 1 pic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0"/>
          <p:cNvSpPr>
            <a:spLocks noGrp="1"/>
          </p:cNvSpPr>
          <p:nvPr>
            <p:ph type="pic" idx="2"/>
          </p:nvPr>
        </p:nvSpPr>
        <p:spPr>
          <a:xfrm>
            <a:off x="0" y="1604433"/>
            <a:ext cx="12192000" cy="460798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cs-CZ"/>
          </a:p>
        </p:txBody>
      </p:sp>
      <p:sp>
        <p:nvSpPr>
          <p:cNvPr id="24" name="Google Shape;24;p10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body" idx="1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-text 1/3 - 2 pics">
  <p:cSld name="B-text 1/3 - 2 pics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0"/>
          <p:cNvSpPr/>
          <p:nvPr/>
        </p:nvSpPr>
        <p:spPr>
          <a:xfrm>
            <a:off x="1" y="1598713"/>
            <a:ext cx="4078817" cy="4613705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40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40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0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17" name="Google Shape;217;p40"/>
          <p:cNvSpPr>
            <a:spLocks noGrp="1"/>
          </p:cNvSpPr>
          <p:nvPr>
            <p:ph type="pic" idx="2"/>
          </p:nvPr>
        </p:nvSpPr>
        <p:spPr>
          <a:xfrm>
            <a:off x="8112501" y="1598401"/>
            <a:ext cx="4079500" cy="4613705"/>
          </a:xfrm>
          <a:prstGeom prst="rect">
            <a:avLst/>
          </a:prstGeom>
          <a:noFill/>
          <a:ln>
            <a:noFill/>
          </a:ln>
        </p:spPr>
      </p:sp>
      <p:sp>
        <p:nvSpPr>
          <p:cNvPr id="218" name="Google Shape;218;p40"/>
          <p:cNvSpPr>
            <a:spLocks noGrp="1"/>
          </p:cNvSpPr>
          <p:nvPr>
            <p:ph type="pic" idx="3"/>
          </p:nvPr>
        </p:nvSpPr>
        <p:spPr>
          <a:xfrm>
            <a:off x="4222067" y="1598401"/>
            <a:ext cx="3747184" cy="4613705"/>
          </a:xfrm>
          <a:prstGeom prst="rect">
            <a:avLst/>
          </a:prstGeom>
          <a:noFill/>
          <a:ln>
            <a:noFill/>
          </a:ln>
        </p:spPr>
      </p:sp>
      <p:sp>
        <p:nvSpPr>
          <p:cNvPr id="219" name="Google Shape;219;p40"/>
          <p:cNvSpPr txBox="1">
            <a:spLocks noGrp="1"/>
          </p:cNvSpPr>
          <p:nvPr>
            <p:ph type="body" idx="1"/>
          </p:nvPr>
        </p:nvSpPr>
        <p:spPr>
          <a:xfrm>
            <a:off x="383113" y="1919999"/>
            <a:ext cx="3312000" cy="39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40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40"/>
          <p:cNvSpPr txBox="1">
            <a:spLocks noGrp="1"/>
          </p:cNvSpPr>
          <p:nvPr>
            <p:ph type="body" idx="4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2 - text - subtitle">
  <p:cSld name="C-pictures 2 - text - subtitle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1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" name="Google Shape;224;p41"/>
          <p:cNvSpPr>
            <a:spLocks noGrp="1"/>
          </p:cNvSpPr>
          <p:nvPr>
            <p:ph type="pic" idx="2"/>
          </p:nvPr>
        </p:nvSpPr>
        <p:spPr>
          <a:xfrm>
            <a:off x="6167966" y="1988433"/>
            <a:ext cx="5640919" cy="1872364"/>
          </a:xfrm>
          <a:prstGeom prst="rect">
            <a:avLst/>
          </a:prstGeom>
          <a:noFill/>
          <a:ln>
            <a:noFill/>
          </a:ln>
        </p:spPr>
      </p:sp>
      <p:sp>
        <p:nvSpPr>
          <p:cNvPr id="225" name="Google Shape;225;p41"/>
          <p:cNvSpPr>
            <a:spLocks noGrp="1"/>
          </p:cNvSpPr>
          <p:nvPr>
            <p:ph type="pic" idx="3"/>
          </p:nvPr>
        </p:nvSpPr>
        <p:spPr>
          <a:xfrm>
            <a:off x="383115" y="1988434"/>
            <a:ext cx="5638803" cy="1872364"/>
          </a:xfrm>
          <a:prstGeom prst="rect">
            <a:avLst/>
          </a:prstGeom>
          <a:noFill/>
          <a:ln>
            <a:noFill/>
          </a:ln>
        </p:spPr>
      </p:sp>
      <p:sp>
        <p:nvSpPr>
          <p:cNvPr id="226" name="Google Shape;226;p41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41"/>
          <p:cNvSpPr txBox="1">
            <a:spLocks noGrp="1"/>
          </p:cNvSpPr>
          <p:nvPr>
            <p:ph type="ftr" idx="11"/>
          </p:nvPr>
        </p:nvSpPr>
        <p:spPr>
          <a:xfrm>
            <a:off x="3225800" y="6416119"/>
            <a:ext cx="5740400" cy="20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1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29" name="Google Shape;229;p41"/>
          <p:cNvSpPr txBox="1">
            <a:spLocks noGrp="1"/>
          </p:cNvSpPr>
          <p:nvPr>
            <p:ph type="body" idx="1"/>
          </p:nvPr>
        </p:nvSpPr>
        <p:spPr>
          <a:xfrm>
            <a:off x="383113" y="4080001"/>
            <a:ext cx="537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" name="Google Shape;230;p41"/>
          <p:cNvSpPr txBox="1">
            <a:spLocks noGrp="1"/>
          </p:cNvSpPr>
          <p:nvPr>
            <p:ph type="body" idx="4"/>
          </p:nvPr>
        </p:nvSpPr>
        <p:spPr>
          <a:xfrm>
            <a:off x="6192333" y="4080001"/>
            <a:ext cx="537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41"/>
          <p:cNvSpPr txBox="1">
            <a:spLocks noGrp="1"/>
          </p:cNvSpPr>
          <p:nvPr>
            <p:ph type="body" idx="5"/>
          </p:nvPr>
        </p:nvSpPr>
        <p:spPr>
          <a:xfrm>
            <a:off x="383117" y="1604433"/>
            <a:ext cx="56388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" name="Google Shape;232;p41"/>
          <p:cNvSpPr txBox="1">
            <a:spLocks noGrp="1"/>
          </p:cNvSpPr>
          <p:nvPr>
            <p:ph type="body" idx="6"/>
          </p:nvPr>
        </p:nvSpPr>
        <p:spPr>
          <a:xfrm>
            <a:off x="6165845" y="1604433"/>
            <a:ext cx="5643039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41"/>
          <p:cNvSpPr txBox="1">
            <a:spLocks noGrp="1"/>
          </p:cNvSpPr>
          <p:nvPr>
            <p:ph type="body" idx="7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41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41"/>
          <p:cNvSpPr txBox="1">
            <a:spLocks noGrp="1"/>
          </p:cNvSpPr>
          <p:nvPr>
            <p:ph type="body" idx="8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2 - text">
  <p:cSld name="C-pictures 2 - text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2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8" name="Google Shape;238;p42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42"/>
          <p:cNvSpPr txBox="1">
            <a:spLocks noGrp="1"/>
          </p:cNvSpPr>
          <p:nvPr>
            <p:ph type="ftr" idx="11"/>
          </p:nvPr>
        </p:nvSpPr>
        <p:spPr>
          <a:xfrm>
            <a:off x="3225800" y="6416119"/>
            <a:ext cx="5740400" cy="20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42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41" name="Google Shape;241;p42"/>
          <p:cNvSpPr txBox="1">
            <a:spLocks noGrp="1"/>
          </p:cNvSpPr>
          <p:nvPr>
            <p:ph type="body" idx="1"/>
          </p:nvPr>
        </p:nvSpPr>
        <p:spPr>
          <a:xfrm>
            <a:off x="383113" y="4080001"/>
            <a:ext cx="537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42"/>
          <p:cNvSpPr txBox="1">
            <a:spLocks noGrp="1"/>
          </p:cNvSpPr>
          <p:nvPr>
            <p:ph type="body" idx="2"/>
          </p:nvPr>
        </p:nvSpPr>
        <p:spPr>
          <a:xfrm>
            <a:off x="6192333" y="4080001"/>
            <a:ext cx="537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42"/>
          <p:cNvSpPr txBox="1">
            <a:spLocks noGrp="1"/>
          </p:cNvSpPr>
          <p:nvPr>
            <p:ph type="body" idx="3"/>
          </p:nvPr>
        </p:nvSpPr>
        <p:spPr>
          <a:xfrm>
            <a:off x="383118" y="1604433"/>
            <a:ext cx="5638799" cy="225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42"/>
          <p:cNvSpPr txBox="1">
            <a:spLocks noGrp="1"/>
          </p:cNvSpPr>
          <p:nvPr>
            <p:ph type="body" idx="4"/>
          </p:nvPr>
        </p:nvSpPr>
        <p:spPr>
          <a:xfrm>
            <a:off x="6192334" y="1604433"/>
            <a:ext cx="5638799" cy="225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42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42"/>
          <p:cNvSpPr txBox="1">
            <a:spLocks noGrp="1"/>
          </p:cNvSpPr>
          <p:nvPr>
            <p:ph type="body" idx="5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3 - text - subtitle">
  <p:cSld name="C-pictures 3 - text - subtitl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3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4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43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4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52" name="Google Shape;252;p43"/>
          <p:cNvSpPr txBox="1">
            <a:spLocks noGrp="1"/>
          </p:cNvSpPr>
          <p:nvPr>
            <p:ph type="body" idx="1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43"/>
          <p:cNvSpPr txBox="1">
            <a:spLocks noGrp="1"/>
          </p:cNvSpPr>
          <p:nvPr>
            <p:ph type="body" idx="2"/>
          </p:nvPr>
        </p:nvSpPr>
        <p:spPr>
          <a:xfrm>
            <a:off x="383117" y="1604433"/>
            <a:ext cx="36816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43"/>
          <p:cNvSpPr txBox="1">
            <a:spLocks noGrp="1"/>
          </p:cNvSpPr>
          <p:nvPr>
            <p:ph type="body" idx="3"/>
          </p:nvPr>
        </p:nvSpPr>
        <p:spPr>
          <a:xfrm>
            <a:off x="4261456" y="1604433"/>
            <a:ext cx="36816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43"/>
          <p:cNvSpPr txBox="1">
            <a:spLocks noGrp="1"/>
          </p:cNvSpPr>
          <p:nvPr>
            <p:ph type="body" idx="4"/>
          </p:nvPr>
        </p:nvSpPr>
        <p:spPr>
          <a:xfrm>
            <a:off x="8113183" y="1604433"/>
            <a:ext cx="36816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" name="Google Shape;256;p43"/>
          <p:cNvSpPr>
            <a:spLocks noGrp="1"/>
          </p:cNvSpPr>
          <p:nvPr>
            <p:ph type="pic" idx="5"/>
          </p:nvPr>
        </p:nvSpPr>
        <p:spPr>
          <a:xfrm>
            <a:off x="4261453" y="1988433"/>
            <a:ext cx="3681600" cy="1872368"/>
          </a:xfrm>
          <a:prstGeom prst="rect">
            <a:avLst/>
          </a:prstGeom>
          <a:noFill/>
          <a:ln>
            <a:noFill/>
          </a:ln>
        </p:spPr>
      </p:sp>
      <p:sp>
        <p:nvSpPr>
          <p:cNvPr id="257" name="Google Shape;257;p43"/>
          <p:cNvSpPr>
            <a:spLocks noGrp="1"/>
          </p:cNvSpPr>
          <p:nvPr>
            <p:ph type="pic" idx="6"/>
          </p:nvPr>
        </p:nvSpPr>
        <p:spPr>
          <a:xfrm>
            <a:off x="8128000" y="1987200"/>
            <a:ext cx="3680883" cy="1872368"/>
          </a:xfrm>
          <a:prstGeom prst="rect">
            <a:avLst/>
          </a:prstGeom>
          <a:noFill/>
          <a:ln>
            <a:noFill/>
          </a:ln>
        </p:spPr>
      </p:sp>
      <p:sp>
        <p:nvSpPr>
          <p:cNvPr id="258" name="Google Shape;258;p43"/>
          <p:cNvSpPr>
            <a:spLocks noGrp="1"/>
          </p:cNvSpPr>
          <p:nvPr>
            <p:ph type="pic" idx="7"/>
          </p:nvPr>
        </p:nvSpPr>
        <p:spPr>
          <a:xfrm>
            <a:off x="383117" y="1988434"/>
            <a:ext cx="3680884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259" name="Google Shape;259;p43"/>
          <p:cNvSpPr txBox="1">
            <a:spLocks noGrp="1"/>
          </p:cNvSpPr>
          <p:nvPr>
            <p:ph type="body" idx="8"/>
          </p:nvPr>
        </p:nvSpPr>
        <p:spPr>
          <a:xfrm>
            <a:off x="383113" y="4080001"/>
            <a:ext cx="345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43"/>
          <p:cNvSpPr txBox="1">
            <a:spLocks noGrp="1"/>
          </p:cNvSpPr>
          <p:nvPr>
            <p:ph type="body" idx="9"/>
          </p:nvPr>
        </p:nvSpPr>
        <p:spPr>
          <a:xfrm>
            <a:off x="4261455" y="4080001"/>
            <a:ext cx="345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43"/>
          <p:cNvSpPr txBox="1">
            <a:spLocks noGrp="1"/>
          </p:cNvSpPr>
          <p:nvPr>
            <p:ph type="body" idx="13"/>
          </p:nvPr>
        </p:nvSpPr>
        <p:spPr>
          <a:xfrm>
            <a:off x="8113184" y="4080001"/>
            <a:ext cx="345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43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3589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3"/>
          <p:cNvSpPr txBox="1">
            <a:spLocks noGrp="1"/>
          </p:cNvSpPr>
          <p:nvPr>
            <p:ph type="body" idx="14"/>
          </p:nvPr>
        </p:nvSpPr>
        <p:spPr>
          <a:xfrm>
            <a:off x="383117" y="288000"/>
            <a:ext cx="9335896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3 - text">
  <p:cSld name="C-pictures 3 - 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4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6" name="Google Shape;266;p44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4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4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69" name="Google Shape;269;p44"/>
          <p:cNvSpPr txBox="1">
            <a:spLocks noGrp="1"/>
          </p:cNvSpPr>
          <p:nvPr>
            <p:ph type="body" idx="1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" name="Google Shape;270;p44"/>
          <p:cNvSpPr txBox="1">
            <a:spLocks noGrp="1"/>
          </p:cNvSpPr>
          <p:nvPr>
            <p:ph type="body" idx="2"/>
          </p:nvPr>
        </p:nvSpPr>
        <p:spPr>
          <a:xfrm>
            <a:off x="383113" y="4080001"/>
            <a:ext cx="345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" name="Google Shape;271;p44"/>
          <p:cNvSpPr txBox="1">
            <a:spLocks noGrp="1"/>
          </p:cNvSpPr>
          <p:nvPr>
            <p:ph type="body" idx="3"/>
          </p:nvPr>
        </p:nvSpPr>
        <p:spPr>
          <a:xfrm>
            <a:off x="4261455" y="4080001"/>
            <a:ext cx="345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44"/>
          <p:cNvSpPr txBox="1">
            <a:spLocks noGrp="1"/>
          </p:cNvSpPr>
          <p:nvPr>
            <p:ph type="body" idx="4"/>
          </p:nvPr>
        </p:nvSpPr>
        <p:spPr>
          <a:xfrm>
            <a:off x="8113184" y="4080001"/>
            <a:ext cx="345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44"/>
          <p:cNvSpPr txBox="1">
            <a:spLocks noGrp="1"/>
          </p:cNvSpPr>
          <p:nvPr>
            <p:ph type="body" idx="5"/>
          </p:nvPr>
        </p:nvSpPr>
        <p:spPr>
          <a:xfrm>
            <a:off x="383119" y="1604434"/>
            <a:ext cx="3693389" cy="225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body" idx="6"/>
          </p:nvPr>
        </p:nvSpPr>
        <p:spPr>
          <a:xfrm>
            <a:off x="4255559" y="1604434"/>
            <a:ext cx="3693389" cy="225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44"/>
          <p:cNvSpPr txBox="1">
            <a:spLocks noGrp="1"/>
          </p:cNvSpPr>
          <p:nvPr>
            <p:ph type="body" idx="7"/>
          </p:nvPr>
        </p:nvSpPr>
        <p:spPr>
          <a:xfrm>
            <a:off x="8153400" y="1604434"/>
            <a:ext cx="3693389" cy="2252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44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44"/>
          <p:cNvSpPr txBox="1">
            <a:spLocks noGrp="1"/>
          </p:cNvSpPr>
          <p:nvPr>
            <p:ph type="body" idx="8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4 - text - subtitle">
  <p:cSld name="C-pictures 4 - text - subtitle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5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Google Shape;280;p45"/>
          <p:cNvSpPr>
            <a:spLocks noGrp="1"/>
          </p:cNvSpPr>
          <p:nvPr>
            <p:ph type="pic" idx="2"/>
          </p:nvPr>
        </p:nvSpPr>
        <p:spPr>
          <a:xfrm>
            <a:off x="383117" y="1988434"/>
            <a:ext cx="2712000" cy="1872365"/>
          </a:xfrm>
          <a:prstGeom prst="rect">
            <a:avLst/>
          </a:prstGeom>
          <a:noFill/>
          <a:ln>
            <a:noFill/>
          </a:ln>
        </p:spPr>
      </p:sp>
      <p:sp>
        <p:nvSpPr>
          <p:cNvPr id="281" name="Google Shape;281;p45"/>
          <p:cNvSpPr>
            <a:spLocks noGrp="1"/>
          </p:cNvSpPr>
          <p:nvPr>
            <p:ph type="pic" idx="3"/>
          </p:nvPr>
        </p:nvSpPr>
        <p:spPr>
          <a:xfrm>
            <a:off x="3293533" y="1988434"/>
            <a:ext cx="2712000" cy="1872365"/>
          </a:xfrm>
          <a:prstGeom prst="rect">
            <a:avLst/>
          </a:prstGeom>
          <a:noFill/>
          <a:ln>
            <a:noFill/>
          </a:ln>
        </p:spPr>
      </p:sp>
      <p:sp>
        <p:nvSpPr>
          <p:cNvPr id="282" name="Google Shape;282;p45"/>
          <p:cNvSpPr>
            <a:spLocks noGrp="1"/>
          </p:cNvSpPr>
          <p:nvPr>
            <p:ph type="pic" idx="4"/>
          </p:nvPr>
        </p:nvSpPr>
        <p:spPr>
          <a:xfrm>
            <a:off x="6198355" y="1988434"/>
            <a:ext cx="2712000" cy="1872365"/>
          </a:xfrm>
          <a:prstGeom prst="rect">
            <a:avLst/>
          </a:prstGeom>
          <a:noFill/>
          <a:ln>
            <a:noFill/>
          </a:ln>
        </p:spPr>
      </p:sp>
      <p:sp>
        <p:nvSpPr>
          <p:cNvPr id="283" name="Google Shape;283;p45"/>
          <p:cNvSpPr>
            <a:spLocks noGrp="1"/>
          </p:cNvSpPr>
          <p:nvPr>
            <p:ph type="pic" idx="5"/>
          </p:nvPr>
        </p:nvSpPr>
        <p:spPr>
          <a:xfrm>
            <a:off x="9103177" y="1988434"/>
            <a:ext cx="2712000" cy="1872365"/>
          </a:xfrm>
          <a:prstGeom prst="rect">
            <a:avLst/>
          </a:prstGeom>
          <a:noFill/>
          <a:ln>
            <a:noFill/>
          </a:ln>
        </p:spPr>
      </p:sp>
      <p:sp>
        <p:nvSpPr>
          <p:cNvPr id="284" name="Google Shape;284;p45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5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body" idx="1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45"/>
          <p:cNvSpPr txBox="1">
            <a:spLocks noGrp="1"/>
          </p:cNvSpPr>
          <p:nvPr>
            <p:ph type="body" idx="6"/>
          </p:nvPr>
        </p:nvSpPr>
        <p:spPr>
          <a:xfrm>
            <a:off x="383113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45"/>
          <p:cNvSpPr txBox="1">
            <a:spLocks noGrp="1"/>
          </p:cNvSpPr>
          <p:nvPr>
            <p:ph type="body" idx="7"/>
          </p:nvPr>
        </p:nvSpPr>
        <p:spPr>
          <a:xfrm>
            <a:off x="3283856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45"/>
          <p:cNvSpPr txBox="1">
            <a:spLocks noGrp="1"/>
          </p:cNvSpPr>
          <p:nvPr>
            <p:ph type="body" idx="8"/>
          </p:nvPr>
        </p:nvSpPr>
        <p:spPr>
          <a:xfrm>
            <a:off x="6170084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45"/>
          <p:cNvSpPr txBox="1">
            <a:spLocks noGrp="1"/>
          </p:cNvSpPr>
          <p:nvPr>
            <p:ph type="body" idx="9"/>
          </p:nvPr>
        </p:nvSpPr>
        <p:spPr>
          <a:xfrm>
            <a:off x="9076264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45"/>
          <p:cNvSpPr txBox="1">
            <a:spLocks noGrp="1"/>
          </p:cNvSpPr>
          <p:nvPr>
            <p:ph type="body" idx="13"/>
          </p:nvPr>
        </p:nvSpPr>
        <p:spPr>
          <a:xfrm>
            <a:off x="383117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45"/>
          <p:cNvSpPr txBox="1">
            <a:spLocks noGrp="1"/>
          </p:cNvSpPr>
          <p:nvPr>
            <p:ph type="body" idx="14"/>
          </p:nvPr>
        </p:nvSpPr>
        <p:spPr>
          <a:xfrm>
            <a:off x="3293533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45"/>
          <p:cNvSpPr txBox="1">
            <a:spLocks noGrp="1"/>
          </p:cNvSpPr>
          <p:nvPr>
            <p:ph type="body" idx="15"/>
          </p:nvPr>
        </p:nvSpPr>
        <p:spPr>
          <a:xfrm>
            <a:off x="6198355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45"/>
          <p:cNvSpPr txBox="1">
            <a:spLocks noGrp="1"/>
          </p:cNvSpPr>
          <p:nvPr>
            <p:ph type="body" idx="16"/>
          </p:nvPr>
        </p:nvSpPr>
        <p:spPr>
          <a:xfrm>
            <a:off x="9101061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45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45"/>
          <p:cNvSpPr txBox="1">
            <a:spLocks noGrp="1"/>
          </p:cNvSpPr>
          <p:nvPr>
            <p:ph type="body" idx="17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4 - text">
  <p:cSld name="C-pictures 4 - tex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6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46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46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46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03" name="Google Shape;303;p46"/>
          <p:cNvSpPr txBox="1">
            <a:spLocks noGrp="1"/>
          </p:cNvSpPr>
          <p:nvPr>
            <p:ph type="body" idx="1"/>
          </p:nvPr>
        </p:nvSpPr>
        <p:spPr>
          <a:xfrm>
            <a:off x="383113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46"/>
          <p:cNvSpPr txBox="1">
            <a:spLocks noGrp="1"/>
          </p:cNvSpPr>
          <p:nvPr>
            <p:ph type="body" idx="2"/>
          </p:nvPr>
        </p:nvSpPr>
        <p:spPr>
          <a:xfrm>
            <a:off x="3283856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46"/>
          <p:cNvSpPr txBox="1">
            <a:spLocks noGrp="1"/>
          </p:cNvSpPr>
          <p:nvPr>
            <p:ph type="body" idx="3"/>
          </p:nvPr>
        </p:nvSpPr>
        <p:spPr>
          <a:xfrm>
            <a:off x="6170084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6"/>
          <p:cNvSpPr txBox="1">
            <a:spLocks noGrp="1"/>
          </p:cNvSpPr>
          <p:nvPr>
            <p:ph type="body" idx="4"/>
          </p:nvPr>
        </p:nvSpPr>
        <p:spPr>
          <a:xfrm>
            <a:off x="9076264" y="4080001"/>
            <a:ext cx="2496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46"/>
          <p:cNvSpPr txBox="1">
            <a:spLocks noGrp="1"/>
          </p:cNvSpPr>
          <p:nvPr>
            <p:ph type="body" idx="5"/>
          </p:nvPr>
        </p:nvSpPr>
        <p:spPr>
          <a:xfrm>
            <a:off x="383118" y="1604433"/>
            <a:ext cx="2717593" cy="225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p46"/>
          <p:cNvSpPr txBox="1">
            <a:spLocks noGrp="1"/>
          </p:cNvSpPr>
          <p:nvPr>
            <p:ph type="body" idx="6"/>
          </p:nvPr>
        </p:nvSpPr>
        <p:spPr>
          <a:xfrm>
            <a:off x="3283857" y="1604433"/>
            <a:ext cx="2717593" cy="225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46"/>
          <p:cNvSpPr txBox="1">
            <a:spLocks noGrp="1"/>
          </p:cNvSpPr>
          <p:nvPr>
            <p:ph type="body" idx="7"/>
          </p:nvPr>
        </p:nvSpPr>
        <p:spPr>
          <a:xfrm>
            <a:off x="6184595" y="1604433"/>
            <a:ext cx="2717593" cy="225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46"/>
          <p:cNvSpPr txBox="1">
            <a:spLocks noGrp="1"/>
          </p:cNvSpPr>
          <p:nvPr>
            <p:ph type="body" idx="8"/>
          </p:nvPr>
        </p:nvSpPr>
        <p:spPr>
          <a:xfrm>
            <a:off x="9091292" y="1604433"/>
            <a:ext cx="2717593" cy="2256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46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46"/>
          <p:cNvSpPr txBox="1">
            <a:spLocks noGrp="1"/>
          </p:cNvSpPr>
          <p:nvPr>
            <p:ph type="body" idx="9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5 - text - subtitle">
  <p:cSld name="C-pictures 5 - text - subtitle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7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47"/>
          <p:cNvSpPr txBox="1">
            <a:spLocks noGrp="1"/>
          </p:cNvSpPr>
          <p:nvPr>
            <p:ph type="body" idx="1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6" name="Google Shape;316;p47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47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47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19" name="Google Shape;319;p47"/>
          <p:cNvSpPr>
            <a:spLocks noGrp="1"/>
          </p:cNvSpPr>
          <p:nvPr>
            <p:ph type="pic" idx="2"/>
          </p:nvPr>
        </p:nvSpPr>
        <p:spPr>
          <a:xfrm>
            <a:off x="382981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320" name="Google Shape;320;p47"/>
          <p:cNvSpPr>
            <a:spLocks noGrp="1"/>
          </p:cNvSpPr>
          <p:nvPr>
            <p:ph type="pic" idx="3"/>
          </p:nvPr>
        </p:nvSpPr>
        <p:spPr>
          <a:xfrm>
            <a:off x="2702104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321" name="Google Shape;321;p47"/>
          <p:cNvSpPr>
            <a:spLocks noGrp="1"/>
          </p:cNvSpPr>
          <p:nvPr>
            <p:ph type="pic" idx="4"/>
          </p:nvPr>
        </p:nvSpPr>
        <p:spPr>
          <a:xfrm>
            <a:off x="5025568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322" name="Google Shape;322;p47"/>
          <p:cNvSpPr>
            <a:spLocks noGrp="1"/>
          </p:cNvSpPr>
          <p:nvPr>
            <p:ph type="pic" idx="5"/>
          </p:nvPr>
        </p:nvSpPr>
        <p:spPr>
          <a:xfrm>
            <a:off x="7349031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323" name="Google Shape;323;p47"/>
          <p:cNvSpPr txBox="1">
            <a:spLocks noGrp="1"/>
          </p:cNvSpPr>
          <p:nvPr>
            <p:ph type="body" idx="6"/>
          </p:nvPr>
        </p:nvSpPr>
        <p:spPr>
          <a:xfrm>
            <a:off x="383114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47"/>
          <p:cNvSpPr txBox="1">
            <a:spLocks noGrp="1"/>
          </p:cNvSpPr>
          <p:nvPr>
            <p:ph type="body" idx="7"/>
          </p:nvPr>
        </p:nvSpPr>
        <p:spPr>
          <a:xfrm>
            <a:off x="2702103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47"/>
          <p:cNvSpPr txBox="1">
            <a:spLocks noGrp="1"/>
          </p:cNvSpPr>
          <p:nvPr>
            <p:ph type="body" idx="8"/>
          </p:nvPr>
        </p:nvSpPr>
        <p:spPr>
          <a:xfrm>
            <a:off x="5021093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6" name="Google Shape;326;p47"/>
          <p:cNvSpPr txBox="1">
            <a:spLocks noGrp="1"/>
          </p:cNvSpPr>
          <p:nvPr>
            <p:ph type="body" idx="9"/>
          </p:nvPr>
        </p:nvSpPr>
        <p:spPr>
          <a:xfrm>
            <a:off x="7344555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47"/>
          <p:cNvSpPr>
            <a:spLocks noGrp="1"/>
          </p:cNvSpPr>
          <p:nvPr>
            <p:ph type="pic" idx="13"/>
          </p:nvPr>
        </p:nvSpPr>
        <p:spPr>
          <a:xfrm>
            <a:off x="9672492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328" name="Google Shape;328;p47"/>
          <p:cNvSpPr txBox="1">
            <a:spLocks noGrp="1"/>
          </p:cNvSpPr>
          <p:nvPr>
            <p:ph type="body" idx="14"/>
          </p:nvPr>
        </p:nvSpPr>
        <p:spPr>
          <a:xfrm>
            <a:off x="9668017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9" name="Google Shape;329;p47"/>
          <p:cNvSpPr txBox="1">
            <a:spLocks noGrp="1"/>
          </p:cNvSpPr>
          <p:nvPr>
            <p:ph type="body" idx="15"/>
          </p:nvPr>
        </p:nvSpPr>
        <p:spPr>
          <a:xfrm>
            <a:off x="383119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0" name="Google Shape;330;p47"/>
          <p:cNvSpPr txBox="1">
            <a:spLocks noGrp="1"/>
          </p:cNvSpPr>
          <p:nvPr>
            <p:ph type="body" idx="16"/>
          </p:nvPr>
        </p:nvSpPr>
        <p:spPr>
          <a:xfrm>
            <a:off x="270224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47"/>
          <p:cNvSpPr txBox="1">
            <a:spLocks noGrp="1"/>
          </p:cNvSpPr>
          <p:nvPr>
            <p:ph type="body" idx="17"/>
          </p:nvPr>
        </p:nvSpPr>
        <p:spPr>
          <a:xfrm>
            <a:off x="5025636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47"/>
          <p:cNvSpPr txBox="1">
            <a:spLocks noGrp="1"/>
          </p:cNvSpPr>
          <p:nvPr>
            <p:ph type="body" idx="18"/>
          </p:nvPr>
        </p:nvSpPr>
        <p:spPr>
          <a:xfrm>
            <a:off x="7349167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47"/>
          <p:cNvSpPr txBox="1">
            <a:spLocks noGrp="1"/>
          </p:cNvSpPr>
          <p:nvPr>
            <p:ph type="body" idx="19"/>
          </p:nvPr>
        </p:nvSpPr>
        <p:spPr>
          <a:xfrm>
            <a:off x="967302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4" name="Google Shape;334;p47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28489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47"/>
          <p:cNvSpPr txBox="1">
            <a:spLocks noGrp="1"/>
          </p:cNvSpPr>
          <p:nvPr>
            <p:ph type="body" idx="20"/>
          </p:nvPr>
        </p:nvSpPr>
        <p:spPr>
          <a:xfrm>
            <a:off x="383117" y="288000"/>
            <a:ext cx="9284899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5 - text">
  <p:cSld name="C-pictures 5 - 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8"/>
          <p:cNvSpPr/>
          <p:nvPr/>
        </p:nvSpPr>
        <p:spPr>
          <a:xfrm>
            <a:off x="-22860" y="1604433"/>
            <a:ext cx="12192000" cy="4607984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48"/>
          <p:cNvSpPr>
            <a:spLocks noGrp="1"/>
          </p:cNvSpPr>
          <p:nvPr>
            <p:ph type="pic" idx="2"/>
          </p:nvPr>
        </p:nvSpPr>
        <p:spPr>
          <a:xfrm>
            <a:off x="382981" y="1604434"/>
            <a:ext cx="2136000" cy="2256367"/>
          </a:xfrm>
          <a:prstGeom prst="rect">
            <a:avLst/>
          </a:prstGeom>
          <a:noFill/>
          <a:ln>
            <a:noFill/>
          </a:ln>
        </p:spPr>
      </p:sp>
      <p:sp>
        <p:nvSpPr>
          <p:cNvPr id="339" name="Google Shape;339;p48"/>
          <p:cNvSpPr>
            <a:spLocks noGrp="1"/>
          </p:cNvSpPr>
          <p:nvPr>
            <p:ph type="pic" idx="3"/>
          </p:nvPr>
        </p:nvSpPr>
        <p:spPr>
          <a:xfrm>
            <a:off x="2702104" y="1604434"/>
            <a:ext cx="2136000" cy="2256367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48"/>
          <p:cNvSpPr>
            <a:spLocks noGrp="1"/>
          </p:cNvSpPr>
          <p:nvPr>
            <p:ph type="pic" idx="4"/>
          </p:nvPr>
        </p:nvSpPr>
        <p:spPr>
          <a:xfrm>
            <a:off x="5025568" y="1604434"/>
            <a:ext cx="2136000" cy="2256367"/>
          </a:xfrm>
          <a:prstGeom prst="rect">
            <a:avLst/>
          </a:prstGeom>
          <a:noFill/>
          <a:ln>
            <a:noFill/>
          </a:ln>
        </p:spPr>
      </p:sp>
      <p:sp>
        <p:nvSpPr>
          <p:cNvPr id="341" name="Google Shape;341;p48"/>
          <p:cNvSpPr>
            <a:spLocks noGrp="1"/>
          </p:cNvSpPr>
          <p:nvPr>
            <p:ph type="pic" idx="5"/>
          </p:nvPr>
        </p:nvSpPr>
        <p:spPr>
          <a:xfrm>
            <a:off x="7349031" y="1604434"/>
            <a:ext cx="2136000" cy="2256367"/>
          </a:xfrm>
          <a:prstGeom prst="rect">
            <a:avLst/>
          </a:prstGeom>
          <a:noFill/>
          <a:ln>
            <a:noFill/>
          </a:ln>
        </p:spPr>
      </p:sp>
      <p:sp>
        <p:nvSpPr>
          <p:cNvPr id="342" name="Google Shape;342;p48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48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48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45" name="Google Shape;345;p48"/>
          <p:cNvSpPr txBox="1">
            <a:spLocks noGrp="1"/>
          </p:cNvSpPr>
          <p:nvPr>
            <p:ph type="body" idx="1"/>
          </p:nvPr>
        </p:nvSpPr>
        <p:spPr>
          <a:xfrm>
            <a:off x="383114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6" name="Google Shape;346;p48"/>
          <p:cNvSpPr txBox="1">
            <a:spLocks noGrp="1"/>
          </p:cNvSpPr>
          <p:nvPr>
            <p:ph type="body" idx="6"/>
          </p:nvPr>
        </p:nvSpPr>
        <p:spPr>
          <a:xfrm>
            <a:off x="2702103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48"/>
          <p:cNvSpPr txBox="1">
            <a:spLocks noGrp="1"/>
          </p:cNvSpPr>
          <p:nvPr>
            <p:ph type="body" idx="7"/>
          </p:nvPr>
        </p:nvSpPr>
        <p:spPr>
          <a:xfrm>
            <a:off x="5021093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8" name="Google Shape;348;p48"/>
          <p:cNvSpPr txBox="1">
            <a:spLocks noGrp="1"/>
          </p:cNvSpPr>
          <p:nvPr>
            <p:ph type="body" idx="8"/>
          </p:nvPr>
        </p:nvSpPr>
        <p:spPr>
          <a:xfrm>
            <a:off x="7344555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9" name="Google Shape;349;p48"/>
          <p:cNvSpPr>
            <a:spLocks noGrp="1"/>
          </p:cNvSpPr>
          <p:nvPr>
            <p:ph type="pic" idx="9"/>
          </p:nvPr>
        </p:nvSpPr>
        <p:spPr>
          <a:xfrm>
            <a:off x="9672492" y="1604434"/>
            <a:ext cx="2136000" cy="2256367"/>
          </a:xfrm>
          <a:prstGeom prst="rect">
            <a:avLst/>
          </a:prstGeom>
          <a:noFill/>
          <a:ln>
            <a:noFill/>
          </a:ln>
        </p:spPr>
      </p:sp>
      <p:sp>
        <p:nvSpPr>
          <p:cNvPr id="350" name="Google Shape;350;p48"/>
          <p:cNvSpPr txBox="1">
            <a:spLocks noGrp="1"/>
          </p:cNvSpPr>
          <p:nvPr>
            <p:ph type="body" idx="13"/>
          </p:nvPr>
        </p:nvSpPr>
        <p:spPr>
          <a:xfrm>
            <a:off x="9668017" y="4080001"/>
            <a:ext cx="1967999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48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28489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48"/>
          <p:cNvSpPr txBox="1">
            <a:spLocks noGrp="1"/>
          </p:cNvSpPr>
          <p:nvPr>
            <p:ph type="body" idx="14"/>
          </p:nvPr>
        </p:nvSpPr>
        <p:spPr>
          <a:xfrm>
            <a:off x="383117" y="288000"/>
            <a:ext cx="9284899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-pictures 8 - text">
  <p:cSld name="C-pictures 8 - 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9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5" name="Google Shape;355;p49"/>
          <p:cNvSpPr>
            <a:spLocks noGrp="1"/>
          </p:cNvSpPr>
          <p:nvPr>
            <p:ph type="pic" idx="2"/>
          </p:nvPr>
        </p:nvSpPr>
        <p:spPr>
          <a:xfrm>
            <a:off x="382982" y="192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56" name="Google Shape;356;p49"/>
          <p:cNvSpPr>
            <a:spLocks noGrp="1"/>
          </p:cNvSpPr>
          <p:nvPr>
            <p:ph type="pic" idx="3"/>
          </p:nvPr>
        </p:nvSpPr>
        <p:spPr>
          <a:xfrm>
            <a:off x="3455071" y="192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57" name="Google Shape;357;p49"/>
          <p:cNvSpPr>
            <a:spLocks noGrp="1"/>
          </p:cNvSpPr>
          <p:nvPr>
            <p:ph type="pic" idx="4"/>
          </p:nvPr>
        </p:nvSpPr>
        <p:spPr>
          <a:xfrm>
            <a:off x="6527161" y="192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49"/>
          <p:cNvSpPr>
            <a:spLocks noGrp="1"/>
          </p:cNvSpPr>
          <p:nvPr>
            <p:ph type="pic" idx="5"/>
          </p:nvPr>
        </p:nvSpPr>
        <p:spPr>
          <a:xfrm>
            <a:off x="9599249" y="192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59" name="Google Shape;359;p49"/>
          <p:cNvSpPr txBox="1">
            <a:spLocks noGrp="1"/>
          </p:cNvSpPr>
          <p:nvPr>
            <p:ph type="body" idx="1"/>
          </p:nvPr>
        </p:nvSpPr>
        <p:spPr>
          <a:xfrm>
            <a:off x="3455159" y="3460491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49"/>
          <p:cNvSpPr txBox="1">
            <a:spLocks noGrp="1"/>
          </p:cNvSpPr>
          <p:nvPr>
            <p:ph type="body" idx="6"/>
          </p:nvPr>
        </p:nvSpPr>
        <p:spPr>
          <a:xfrm>
            <a:off x="6527203" y="3418737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p49"/>
          <p:cNvSpPr txBox="1">
            <a:spLocks noGrp="1"/>
          </p:cNvSpPr>
          <p:nvPr>
            <p:ph type="body" idx="7"/>
          </p:nvPr>
        </p:nvSpPr>
        <p:spPr>
          <a:xfrm>
            <a:off x="9599249" y="3460491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p49"/>
          <p:cNvSpPr>
            <a:spLocks noGrp="1"/>
          </p:cNvSpPr>
          <p:nvPr>
            <p:ph type="pic" idx="8"/>
          </p:nvPr>
        </p:nvSpPr>
        <p:spPr>
          <a:xfrm>
            <a:off x="382982" y="408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3" name="Google Shape;363;p49"/>
          <p:cNvSpPr txBox="1">
            <a:spLocks noGrp="1"/>
          </p:cNvSpPr>
          <p:nvPr>
            <p:ph type="body" idx="9"/>
          </p:nvPr>
        </p:nvSpPr>
        <p:spPr>
          <a:xfrm>
            <a:off x="383115" y="5616000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p49"/>
          <p:cNvSpPr>
            <a:spLocks noGrp="1"/>
          </p:cNvSpPr>
          <p:nvPr>
            <p:ph type="pic" idx="13"/>
          </p:nvPr>
        </p:nvSpPr>
        <p:spPr>
          <a:xfrm>
            <a:off x="3455071" y="408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5" name="Google Shape;365;p49"/>
          <p:cNvSpPr>
            <a:spLocks noGrp="1"/>
          </p:cNvSpPr>
          <p:nvPr>
            <p:ph type="pic" idx="14"/>
          </p:nvPr>
        </p:nvSpPr>
        <p:spPr>
          <a:xfrm>
            <a:off x="6527161" y="408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6" name="Google Shape;366;p49"/>
          <p:cNvSpPr>
            <a:spLocks noGrp="1"/>
          </p:cNvSpPr>
          <p:nvPr>
            <p:ph type="pic" idx="15"/>
          </p:nvPr>
        </p:nvSpPr>
        <p:spPr>
          <a:xfrm>
            <a:off x="9599249" y="4080000"/>
            <a:ext cx="2209636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367" name="Google Shape;367;p49"/>
          <p:cNvSpPr txBox="1">
            <a:spLocks noGrp="1"/>
          </p:cNvSpPr>
          <p:nvPr>
            <p:ph type="body" idx="16"/>
          </p:nvPr>
        </p:nvSpPr>
        <p:spPr>
          <a:xfrm>
            <a:off x="3455159" y="5616000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8" name="Google Shape;368;p49"/>
          <p:cNvSpPr txBox="1">
            <a:spLocks noGrp="1"/>
          </p:cNvSpPr>
          <p:nvPr>
            <p:ph type="body" idx="17"/>
          </p:nvPr>
        </p:nvSpPr>
        <p:spPr>
          <a:xfrm>
            <a:off x="6527203" y="5616000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49"/>
          <p:cNvSpPr txBox="1">
            <a:spLocks noGrp="1"/>
          </p:cNvSpPr>
          <p:nvPr>
            <p:ph type="body" idx="18"/>
          </p:nvPr>
        </p:nvSpPr>
        <p:spPr>
          <a:xfrm>
            <a:off x="9599249" y="5616000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0" name="Google Shape;370;p49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49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49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73" name="Google Shape;373;p49"/>
          <p:cNvSpPr txBox="1">
            <a:spLocks noGrp="1"/>
          </p:cNvSpPr>
          <p:nvPr>
            <p:ph type="body" idx="19"/>
          </p:nvPr>
        </p:nvSpPr>
        <p:spPr>
          <a:xfrm>
            <a:off x="382982" y="3460491"/>
            <a:ext cx="2209636" cy="4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Font typeface="Open Sans"/>
              <a:buNone/>
              <a:defRPr sz="1200" b="0" i="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4" name="Google Shape;374;p49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49"/>
          <p:cNvSpPr txBox="1">
            <a:spLocks noGrp="1"/>
          </p:cNvSpPr>
          <p:nvPr>
            <p:ph type="body" idx="20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-blank/content">
  <p:cSld name="F-blank/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>
            <a:spLocks noGrp="1"/>
          </p:cNvSpPr>
          <p:nvPr>
            <p:ph type="body" idx="1"/>
          </p:nvPr>
        </p:nvSpPr>
        <p:spPr>
          <a:xfrm>
            <a:off x="383116" y="1604433"/>
            <a:ext cx="11425768" cy="4607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5" name="Google Shape;35;p23"/>
          <p:cNvSpPr txBox="1">
            <a:spLocks noGrp="1"/>
          </p:cNvSpPr>
          <p:nvPr>
            <p:ph type="body" idx="2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3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3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-columns 3 - text - subtitle">
  <p:cSld name="D-columns 3 - text - subtitle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0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50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50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80" name="Google Shape;380;p50"/>
          <p:cNvSpPr txBox="1">
            <a:spLocks noGrp="1"/>
          </p:cNvSpPr>
          <p:nvPr>
            <p:ph type="body" idx="1"/>
          </p:nvPr>
        </p:nvSpPr>
        <p:spPr>
          <a:xfrm>
            <a:off x="383117" y="1604433"/>
            <a:ext cx="36816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50"/>
          <p:cNvSpPr txBox="1">
            <a:spLocks noGrp="1"/>
          </p:cNvSpPr>
          <p:nvPr>
            <p:ph type="body" idx="2"/>
          </p:nvPr>
        </p:nvSpPr>
        <p:spPr>
          <a:xfrm>
            <a:off x="4261456" y="1604433"/>
            <a:ext cx="36816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50"/>
          <p:cNvSpPr txBox="1">
            <a:spLocks noGrp="1"/>
          </p:cNvSpPr>
          <p:nvPr>
            <p:ph type="body" idx="3"/>
          </p:nvPr>
        </p:nvSpPr>
        <p:spPr>
          <a:xfrm>
            <a:off x="8113183" y="1604433"/>
            <a:ext cx="36816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3" name="Google Shape;383;p50"/>
          <p:cNvSpPr txBox="1">
            <a:spLocks noGrp="1"/>
          </p:cNvSpPr>
          <p:nvPr>
            <p:ph type="body" idx="4"/>
          </p:nvPr>
        </p:nvSpPr>
        <p:spPr>
          <a:xfrm>
            <a:off x="383113" y="1988433"/>
            <a:ext cx="3681600" cy="4223984"/>
          </a:xfrm>
          <a:prstGeom prst="rect">
            <a:avLst/>
          </a:prstGeom>
          <a:solidFill>
            <a:schemeClr val="dk2">
              <a:alpha val="14901"/>
            </a:schemeClr>
          </a:solidFill>
          <a:ln>
            <a:noFill/>
          </a:ln>
        </p:spPr>
        <p:txBody>
          <a:bodyPr spcFirstLastPara="1" wrap="square" lIns="216000" tIns="144000" rIns="72000" bIns="144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4" name="Google Shape;384;p50"/>
          <p:cNvSpPr txBox="1">
            <a:spLocks noGrp="1"/>
          </p:cNvSpPr>
          <p:nvPr>
            <p:ph type="body" idx="5"/>
          </p:nvPr>
        </p:nvSpPr>
        <p:spPr>
          <a:xfrm>
            <a:off x="4262400" y="1988433"/>
            <a:ext cx="3681600" cy="4223984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216000" tIns="144000" rIns="72000" bIns="144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50"/>
          <p:cNvSpPr txBox="1">
            <a:spLocks noGrp="1"/>
          </p:cNvSpPr>
          <p:nvPr>
            <p:ph type="body" idx="6"/>
          </p:nvPr>
        </p:nvSpPr>
        <p:spPr>
          <a:xfrm>
            <a:off x="8112000" y="1988433"/>
            <a:ext cx="3681600" cy="4223984"/>
          </a:xfrm>
          <a:prstGeom prst="rect">
            <a:avLst/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216000" tIns="144000" rIns="72000" bIns="144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50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50"/>
          <p:cNvSpPr txBox="1">
            <a:spLocks noGrp="1"/>
          </p:cNvSpPr>
          <p:nvPr>
            <p:ph type="body" idx="7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-columns 3 - text - icons">
  <p:cSld name="D-columns 3 - text - icons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1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51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51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392" name="Google Shape;392;p51"/>
          <p:cNvSpPr txBox="1">
            <a:spLocks noGrp="1"/>
          </p:cNvSpPr>
          <p:nvPr>
            <p:ph type="body" idx="1"/>
          </p:nvPr>
        </p:nvSpPr>
        <p:spPr>
          <a:xfrm>
            <a:off x="383113" y="1604433"/>
            <a:ext cx="3681600" cy="4607984"/>
          </a:xfrm>
          <a:prstGeom prst="rect">
            <a:avLst/>
          </a:prstGeom>
          <a:solidFill>
            <a:schemeClr val="dk2">
              <a:alpha val="14901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3" name="Google Shape;393;p51"/>
          <p:cNvSpPr txBox="1">
            <a:spLocks noGrp="1"/>
          </p:cNvSpPr>
          <p:nvPr>
            <p:ph type="body" idx="2"/>
          </p:nvPr>
        </p:nvSpPr>
        <p:spPr>
          <a:xfrm>
            <a:off x="4262400" y="1603200"/>
            <a:ext cx="3681600" cy="4607984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51"/>
          <p:cNvSpPr txBox="1">
            <a:spLocks noGrp="1"/>
          </p:cNvSpPr>
          <p:nvPr>
            <p:ph type="body" idx="3"/>
          </p:nvPr>
        </p:nvSpPr>
        <p:spPr>
          <a:xfrm>
            <a:off x="8127284" y="1603200"/>
            <a:ext cx="3681600" cy="4607984"/>
          </a:xfrm>
          <a:prstGeom prst="rect">
            <a:avLst/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5" name="Google Shape;395;p51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27086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51"/>
          <p:cNvSpPr txBox="1">
            <a:spLocks noGrp="1"/>
          </p:cNvSpPr>
          <p:nvPr>
            <p:ph type="body" idx="4"/>
          </p:nvPr>
        </p:nvSpPr>
        <p:spPr>
          <a:xfrm>
            <a:off x="383117" y="288000"/>
            <a:ext cx="9270867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7" name="Google Shape;397;p51"/>
          <p:cNvSpPr>
            <a:spLocks noGrp="1"/>
          </p:cNvSpPr>
          <p:nvPr>
            <p:ph type="clipArt" idx="5"/>
          </p:nvPr>
        </p:nvSpPr>
        <p:spPr>
          <a:xfrm>
            <a:off x="1935913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398" name="Google Shape;398;p51"/>
          <p:cNvSpPr>
            <a:spLocks noGrp="1"/>
          </p:cNvSpPr>
          <p:nvPr>
            <p:ph type="clipArt" idx="6"/>
          </p:nvPr>
        </p:nvSpPr>
        <p:spPr>
          <a:xfrm>
            <a:off x="5821056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399" name="Google Shape;399;p51"/>
          <p:cNvSpPr>
            <a:spLocks noGrp="1"/>
          </p:cNvSpPr>
          <p:nvPr>
            <p:ph type="clipArt" idx="7"/>
          </p:nvPr>
        </p:nvSpPr>
        <p:spPr>
          <a:xfrm>
            <a:off x="9653984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-columns 4 - text - subtitle">
  <p:cSld name="D-columns 4 - text - subtitle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2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52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52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04" name="Google Shape;404;p52"/>
          <p:cNvSpPr txBox="1">
            <a:spLocks noGrp="1"/>
          </p:cNvSpPr>
          <p:nvPr>
            <p:ph type="body" idx="1"/>
          </p:nvPr>
        </p:nvSpPr>
        <p:spPr>
          <a:xfrm>
            <a:off x="383113" y="1983571"/>
            <a:ext cx="2702988" cy="4228847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52"/>
          <p:cNvSpPr txBox="1">
            <a:spLocks noGrp="1"/>
          </p:cNvSpPr>
          <p:nvPr>
            <p:ph type="body" idx="2"/>
          </p:nvPr>
        </p:nvSpPr>
        <p:spPr>
          <a:xfrm>
            <a:off x="3292801" y="1983571"/>
            <a:ext cx="2702988" cy="4228847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6" name="Google Shape;406;p52"/>
          <p:cNvSpPr txBox="1">
            <a:spLocks noGrp="1"/>
          </p:cNvSpPr>
          <p:nvPr>
            <p:ph type="body" idx="3"/>
          </p:nvPr>
        </p:nvSpPr>
        <p:spPr>
          <a:xfrm>
            <a:off x="6196801" y="1983571"/>
            <a:ext cx="2702988" cy="4228847"/>
          </a:xfrm>
          <a:prstGeom prst="rect">
            <a:avLst/>
          </a:pr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p52"/>
          <p:cNvSpPr txBox="1">
            <a:spLocks noGrp="1"/>
          </p:cNvSpPr>
          <p:nvPr>
            <p:ph type="body" idx="4"/>
          </p:nvPr>
        </p:nvSpPr>
        <p:spPr>
          <a:xfrm>
            <a:off x="9100801" y="1983571"/>
            <a:ext cx="2702988" cy="4228847"/>
          </a:xfrm>
          <a:prstGeom prst="rect">
            <a:avLst/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p52"/>
          <p:cNvSpPr txBox="1">
            <a:spLocks noGrp="1"/>
          </p:cNvSpPr>
          <p:nvPr>
            <p:ph type="body" idx="5"/>
          </p:nvPr>
        </p:nvSpPr>
        <p:spPr>
          <a:xfrm>
            <a:off x="383116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52"/>
          <p:cNvSpPr txBox="1">
            <a:spLocks noGrp="1"/>
          </p:cNvSpPr>
          <p:nvPr>
            <p:ph type="body" idx="6"/>
          </p:nvPr>
        </p:nvSpPr>
        <p:spPr>
          <a:xfrm>
            <a:off x="3292800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52"/>
          <p:cNvSpPr txBox="1">
            <a:spLocks noGrp="1"/>
          </p:cNvSpPr>
          <p:nvPr>
            <p:ph type="body" idx="7"/>
          </p:nvPr>
        </p:nvSpPr>
        <p:spPr>
          <a:xfrm>
            <a:off x="6196800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52"/>
          <p:cNvSpPr txBox="1">
            <a:spLocks noGrp="1"/>
          </p:cNvSpPr>
          <p:nvPr>
            <p:ph type="body" idx="8"/>
          </p:nvPr>
        </p:nvSpPr>
        <p:spPr>
          <a:xfrm>
            <a:off x="9100067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p52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52"/>
          <p:cNvSpPr txBox="1">
            <a:spLocks noGrp="1"/>
          </p:cNvSpPr>
          <p:nvPr>
            <p:ph type="body" idx="9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-columns 4 - text - icons">
  <p:cSld name="D-columns 4 - text - icons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3"/>
          <p:cNvSpPr txBox="1">
            <a:spLocks noGrp="1"/>
          </p:cNvSpPr>
          <p:nvPr>
            <p:ph type="body" idx="1"/>
          </p:nvPr>
        </p:nvSpPr>
        <p:spPr>
          <a:xfrm>
            <a:off x="9100800" y="1603200"/>
            <a:ext cx="2702400" cy="4608000"/>
          </a:xfrm>
          <a:prstGeom prst="rect">
            <a:avLst/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" name="Google Shape;416;p53"/>
          <p:cNvSpPr txBox="1">
            <a:spLocks noGrp="1"/>
          </p:cNvSpPr>
          <p:nvPr>
            <p:ph type="body" idx="2"/>
          </p:nvPr>
        </p:nvSpPr>
        <p:spPr>
          <a:xfrm>
            <a:off x="6196800" y="1603200"/>
            <a:ext cx="2702400" cy="4608000"/>
          </a:xfrm>
          <a:prstGeom prst="rect">
            <a:avLst/>
          </a:pr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53"/>
          <p:cNvSpPr txBox="1">
            <a:spLocks noGrp="1"/>
          </p:cNvSpPr>
          <p:nvPr>
            <p:ph type="body" idx="3"/>
          </p:nvPr>
        </p:nvSpPr>
        <p:spPr>
          <a:xfrm>
            <a:off x="3292800" y="1603200"/>
            <a:ext cx="2702400" cy="4608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" name="Google Shape;418;p53"/>
          <p:cNvSpPr txBox="1">
            <a:spLocks noGrp="1"/>
          </p:cNvSpPr>
          <p:nvPr>
            <p:ph type="body" idx="4"/>
          </p:nvPr>
        </p:nvSpPr>
        <p:spPr>
          <a:xfrm>
            <a:off x="383113" y="1604433"/>
            <a:ext cx="2702400" cy="4608000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9" name="Google Shape;419;p5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53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5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22" name="Google Shape;422;p53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3" name="Google Shape;423;p53"/>
          <p:cNvSpPr txBox="1">
            <a:spLocks noGrp="1"/>
          </p:cNvSpPr>
          <p:nvPr>
            <p:ph type="body" idx="5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p53"/>
          <p:cNvSpPr>
            <a:spLocks noGrp="1"/>
          </p:cNvSpPr>
          <p:nvPr>
            <p:ph type="clipArt" idx="6"/>
          </p:nvPr>
        </p:nvSpPr>
        <p:spPr>
          <a:xfrm>
            <a:off x="1446313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25" name="Google Shape;425;p53"/>
          <p:cNvSpPr>
            <a:spLocks noGrp="1"/>
          </p:cNvSpPr>
          <p:nvPr>
            <p:ph type="clipArt" idx="7"/>
          </p:nvPr>
        </p:nvSpPr>
        <p:spPr>
          <a:xfrm>
            <a:off x="4353156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26" name="Google Shape;426;p53"/>
          <p:cNvSpPr>
            <a:spLocks noGrp="1"/>
          </p:cNvSpPr>
          <p:nvPr>
            <p:ph type="clipArt" idx="8"/>
          </p:nvPr>
        </p:nvSpPr>
        <p:spPr>
          <a:xfrm>
            <a:off x="7260000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27" name="Google Shape;427;p53"/>
          <p:cNvSpPr>
            <a:spLocks noGrp="1"/>
          </p:cNvSpPr>
          <p:nvPr>
            <p:ph type="clipArt" idx="9"/>
          </p:nvPr>
        </p:nvSpPr>
        <p:spPr>
          <a:xfrm>
            <a:off x="10164000" y="1796433"/>
            <a:ext cx="576000" cy="576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-columns 5 - text - subtitles">
  <p:cSld name="D-columns 5 - text - subtitle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4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4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54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32" name="Google Shape;432;p54"/>
          <p:cNvSpPr txBox="1">
            <a:spLocks noGrp="1"/>
          </p:cNvSpPr>
          <p:nvPr>
            <p:ph type="body" idx="1"/>
          </p:nvPr>
        </p:nvSpPr>
        <p:spPr>
          <a:xfrm>
            <a:off x="383119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3" name="Google Shape;433;p54"/>
          <p:cNvSpPr txBox="1">
            <a:spLocks noGrp="1"/>
          </p:cNvSpPr>
          <p:nvPr>
            <p:ph type="body" idx="2"/>
          </p:nvPr>
        </p:nvSpPr>
        <p:spPr>
          <a:xfrm>
            <a:off x="270224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4" name="Google Shape;434;p54"/>
          <p:cNvSpPr txBox="1">
            <a:spLocks noGrp="1"/>
          </p:cNvSpPr>
          <p:nvPr>
            <p:ph type="body" idx="3"/>
          </p:nvPr>
        </p:nvSpPr>
        <p:spPr>
          <a:xfrm>
            <a:off x="5025636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p54"/>
          <p:cNvSpPr txBox="1">
            <a:spLocks noGrp="1"/>
          </p:cNvSpPr>
          <p:nvPr>
            <p:ph type="body" idx="4"/>
          </p:nvPr>
        </p:nvSpPr>
        <p:spPr>
          <a:xfrm>
            <a:off x="7349167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p54"/>
          <p:cNvSpPr txBox="1">
            <a:spLocks noGrp="1"/>
          </p:cNvSpPr>
          <p:nvPr>
            <p:ph type="body" idx="5"/>
          </p:nvPr>
        </p:nvSpPr>
        <p:spPr>
          <a:xfrm>
            <a:off x="967302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7" name="Google Shape;437;p54"/>
          <p:cNvSpPr txBox="1">
            <a:spLocks noGrp="1"/>
          </p:cNvSpPr>
          <p:nvPr>
            <p:ph type="body" idx="6"/>
          </p:nvPr>
        </p:nvSpPr>
        <p:spPr>
          <a:xfrm>
            <a:off x="383113" y="1983571"/>
            <a:ext cx="2136000" cy="4228847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8" name="Google Shape;438;p54"/>
          <p:cNvSpPr txBox="1">
            <a:spLocks noGrp="1"/>
          </p:cNvSpPr>
          <p:nvPr>
            <p:ph type="body" idx="7"/>
          </p:nvPr>
        </p:nvSpPr>
        <p:spPr>
          <a:xfrm>
            <a:off x="2702240" y="1983571"/>
            <a:ext cx="2136000" cy="4228847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9" name="Google Shape;439;p54"/>
          <p:cNvSpPr txBox="1">
            <a:spLocks noGrp="1"/>
          </p:cNvSpPr>
          <p:nvPr>
            <p:ph type="body" idx="8"/>
          </p:nvPr>
        </p:nvSpPr>
        <p:spPr>
          <a:xfrm>
            <a:off x="5028000" y="1983571"/>
            <a:ext cx="2136000" cy="4228847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p54"/>
          <p:cNvSpPr txBox="1">
            <a:spLocks noGrp="1"/>
          </p:cNvSpPr>
          <p:nvPr>
            <p:ph type="body" idx="9"/>
          </p:nvPr>
        </p:nvSpPr>
        <p:spPr>
          <a:xfrm>
            <a:off x="7349099" y="1983571"/>
            <a:ext cx="2136000" cy="4228847"/>
          </a:xfrm>
          <a:prstGeom prst="rect">
            <a:avLst/>
          </a:prstGeom>
          <a:solidFill>
            <a:schemeClr val="dk2">
              <a:alpha val="4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p54"/>
          <p:cNvSpPr txBox="1">
            <a:spLocks noGrp="1"/>
          </p:cNvSpPr>
          <p:nvPr>
            <p:ph type="body" idx="13"/>
          </p:nvPr>
        </p:nvSpPr>
        <p:spPr>
          <a:xfrm>
            <a:off x="9670197" y="1983571"/>
            <a:ext cx="2136000" cy="4228847"/>
          </a:xfrm>
          <a:prstGeom prst="rect">
            <a:avLst/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p54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287079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54"/>
          <p:cNvSpPr txBox="1">
            <a:spLocks noGrp="1"/>
          </p:cNvSpPr>
          <p:nvPr>
            <p:ph type="body" idx="14"/>
          </p:nvPr>
        </p:nvSpPr>
        <p:spPr>
          <a:xfrm>
            <a:off x="383117" y="288000"/>
            <a:ext cx="9287080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-columns 5 - text - icons">
  <p:cSld name="D-columns 5 - text - icons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5"/>
          <p:cNvSpPr txBox="1">
            <a:spLocks noGrp="1"/>
          </p:cNvSpPr>
          <p:nvPr>
            <p:ph type="body" idx="1"/>
          </p:nvPr>
        </p:nvSpPr>
        <p:spPr>
          <a:xfrm>
            <a:off x="9670197" y="1604433"/>
            <a:ext cx="2138689" cy="4608000"/>
          </a:xfrm>
          <a:prstGeom prst="rect">
            <a:avLst/>
          </a:prstGeom>
          <a:solidFill>
            <a:schemeClr val="dk2">
              <a:alpha val="40000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6" name="Google Shape;446;p55"/>
          <p:cNvSpPr txBox="1">
            <a:spLocks noGrp="1"/>
          </p:cNvSpPr>
          <p:nvPr>
            <p:ph type="body" idx="2"/>
          </p:nvPr>
        </p:nvSpPr>
        <p:spPr>
          <a:xfrm>
            <a:off x="7348761" y="1604433"/>
            <a:ext cx="2138689" cy="4608000"/>
          </a:xfrm>
          <a:prstGeom prst="rect">
            <a:avLst/>
          </a:prstGeom>
          <a:solidFill>
            <a:schemeClr val="dk2">
              <a:alpha val="40000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7" name="Google Shape;447;p55"/>
          <p:cNvSpPr txBox="1">
            <a:spLocks noGrp="1"/>
          </p:cNvSpPr>
          <p:nvPr>
            <p:ph type="body" idx="3"/>
          </p:nvPr>
        </p:nvSpPr>
        <p:spPr>
          <a:xfrm>
            <a:off x="5027325" y="1604433"/>
            <a:ext cx="2138689" cy="4608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8" name="Google Shape;448;p55"/>
          <p:cNvSpPr txBox="1">
            <a:spLocks noGrp="1"/>
          </p:cNvSpPr>
          <p:nvPr>
            <p:ph type="body" idx="4"/>
          </p:nvPr>
        </p:nvSpPr>
        <p:spPr>
          <a:xfrm>
            <a:off x="2699552" y="1604433"/>
            <a:ext cx="2138689" cy="4608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9" name="Google Shape;449;p55"/>
          <p:cNvSpPr txBox="1">
            <a:spLocks noGrp="1"/>
          </p:cNvSpPr>
          <p:nvPr>
            <p:ph type="body" idx="5"/>
          </p:nvPr>
        </p:nvSpPr>
        <p:spPr>
          <a:xfrm>
            <a:off x="383114" y="1604433"/>
            <a:ext cx="2138689" cy="4608000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180000" tIns="684000" rIns="180000" bIns="18000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55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55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55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53" name="Google Shape;453;p55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28707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55"/>
          <p:cNvSpPr txBox="1">
            <a:spLocks noGrp="1"/>
          </p:cNvSpPr>
          <p:nvPr>
            <p:ph type="body" idx="6"/>
          </p:nvPr>
        </p:nvSpPr>
        <p:spPr>
          <a:xfrm>
            <a:off x="383118" y="288000"/>
            <a:ext cx="9287079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5" name="Google Shape;455;p55"/>
          <p:cNvSpPr>
            <a:spLocks noGrp="1"/>
          </p:cNvSpPr>
          <p:nvPr>
            <p:ph type="clipArt" idx="7"/>
          </p:nvPr>
        </p:nvSpPr>
        <p:spPr>
          <a:xfrm>
            <a:off x="1164457" y="1796435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56" name="Google Shape;456;p55"/>
          <p:cNvSpPr>
            <a:spLocks noGrp="1"/>
          </p:cNvSpPr>
          <p:nvPr>
            <p:ph type="clipArt" idx="8"/>
          </p:nvPr>
        </p:nvSpPr>
        <p:spPr>
          <a:xfrm>
            <a:off x="3480895" y="1796435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57" name="Google Shape;457;p55"/>
          <p:cNvSpPr>
            <a:spLocks noGrp="1"/>
          </p:cNvSpPr>
          <p:nvPr>
            <p:ph type="clipArt" idx="9"/>
          </p:nvPr>
        </p:nvSpPr>
        <p:spPr>
          <a:xfrm>
            <a:off x="5808000" y="1796435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58" name="Google Shape;458;p55"/>
          <p:cNvSpPr>
            <a:spLocks noGrp="1"/>
          </p:cNvSpPr>
          <p:nvPr>
            <p:ph type="clipArt" idx="13"/>
          </p:nvPr>
        </p:nvSpPr>
        <p:spPr>
          <a:xfrm>
            <a:off x="8130104" y="1796435"/>
            <a:ext cx="576000" cy="5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59" name="Google Shape;459;p55"/>
          <p:cNvSpPr>
            <a:spLocks noGrp="1"/>
          </p:cNvSpPr>
          <p:nvPr>
            <p:ph type="clipArt" idx="14"/>
          </p:nvPr>
        </p:nvSpPr>
        <p:spPr>
          <a:xfrm>
            <a:off x="10451540" y="1796435"/>
            <a:ext cx="576000" cy="576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3 columns - text - subtitle">
  <p:cSld name="E-process - 3 columns - text - subtitle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6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2" name="Google Shape;462;p56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56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56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65" name="Google Shape;465;p56"/>
          <p:cNvSpPr txBox="1">
            <a:spLocks noGrp="1"/>
          </p:cNvSpPr>
          <p:nvPr>
            <p:ph type="body" idx="1"/>
          </p:nvPr>
        </p:nvSpPr>
        <p:spPr>
          <a:xfrm>
            <a:off x="383118" y="1604433"/>
            <a:ext cx="36957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6" name="Google Shape;466;p56"/>
          <p:cNvSpPr txBox="1">
            <a:spLocks noGrp="1"/>
          </p:cNvSpPr>
          <p:nvPr>
            <p:ph type="body" idx="2"/>
          </p:nvPr>
        </p:nvSpPr>
        <p:spPr>
          <a:xfrm>
            <a:off x="4222752" y="1604433"/>
            <a:ext cx="3746499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7" name="Google Shape;467;p56"/>
          <p:cNvSpPr txBox="1">
            <a:spLocks noGrp="1"/>
          </p:cNvSpPr>
          <p:nvPr>
            <p:ph type="body" idx="3"/>
          </p:nvPr>
        </p:nvSpPr>
        <p:spPr>
          <a:xfrm>
            <a:off x="8113183" y="1604433"/>
            <a:ext cx="36957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8" name="Google Shape;468;p56"/>
          <p:cNvSpPr txBox="1">
            <a:spLocks noGrp="1"/>
          </p:cNvSpPr>
          <p:nvPr>
            <p:ph type="body" idx="4"/>
          </p:nvPr>
        </p:nvSpPr>
        <p:spPr>
          <a:xfrm>
            <a:off x="383113" y="1988434"/>
            <a:ext cx="3695700" cy="1872367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9" name="Google Shape;469;p56"/>
          <p:cNvSpPr txBox="1">
            <a:spLocks noGrp="1"/>
          </p:cNvSpPr>
          <p:nvPr>
            <p:ph type="body" idx="5"/>
          </p:nvPr>
        </p:nvSpPr>
        <p:spPr>
          <a:xfrm>
            <a:off x="4222744" y="1988434"/>
            <a:ext cx="3746499" cy="1872367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0" name="Google Shape;470;p56"/>
          <p:cNvSpPr txBox="1">
            <a:spLocks noGrp="1"/>
          </p:cNvSpPr>
          <p:nvPr>
            <p:ph type="body" idx="6"/>
          </p:nvPr>
        </p:nvSpPr>
        <p:spPr>
          <a:xfrm>
            <a:off x="8113185" y="1988434"/>
            <a:ext cx="3695700" cy="1872367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1" name="Google Shape;471;p56"/>
          <p:cNvSpPr txBox="1">
            <a:spLocks noGrp="1"/>
          </p:cNvSpPr>
          <p:nvPr>
            <p:ph type="body" idx="7"/>
          </p:nvPr>
        </p:nvSpPr>
        <p:spPr>
          <a:xfrm>
            <a:off x="2250017" y="3953673"/>
            <a:ext cx="7689849" cy="5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2" name="Google Shape;472;p56"/>
          <p:cNvSpPr txBox="1">
            <a:spLocks noGrp="1"/>
          </p:cNvSpPr>
          <p:nvPr>
            <p:ph type="body" idx="8"/>
          </p:nvPr>
        </p:nvSpPr>
        <p:spPr>
          <a:xfrm>
            <a:off x="2251217" y="5181166"/>
            <a:ext cx="7690768" cy="75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3" name="Google Shape;473;p56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4" name="Google Shape;474;p56"/>
          <p:cNvSpPr txBox="1">
            <a:spLocks noGrp="1"/>
          </p:cNvSpPr>
          <p:nvPr>
            <p:ph type="body" idx="9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75" name="Google Shape;475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33854" y="4420229"/>
            <a:ext cx="7706012" cy="58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3 columns - pics - subtitle">
  <p:cSld name="E-process - 3 columns - pics - subtitle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7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8" name="Google Shape;478;p57"/>
          <p:cNvSpPr txBox="1">
            <a:spLocks noGrp="1"/>
          </p:cNvSpPr>
          <p:nvPr>
            <p:ph type="body" idx="1"/>
          </p:nvPr>
        </p:nvSpPr>
        <p:spPr>
          <a:xfrm>
            <a:off x="2250017" y="3953673"/>
            <a:ext cx="7689849" cy="5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9" name="Google Shape;479;p57"/>
          <p:cNvSpPr>
            <a:spLocks noGrp="1"/>
          </p:cNvSpPr>
          <p:nvPr>
            <p:ph type="pic" idx="2"/>
          </p:nvPr>
        </p:nvSpPr>
        <p:spPr>
          <a:xfrm>
            <a:off x="4222750" y="1988433"/>
            <a:ext cx="3746501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480" name="Google Shape;480;p57"/>
          <p:cNvSpPr>
            <a:spLocks noGrp="1"/>
          </p:cNvSpPr>
          <p:nvPr>
            <p:ph type="pic" idx="3"/>
          </p:nvPr>
        </p:nvSpPr>
        <p:spPr>
          <a:xfrm>
            <a:off x="8128000" y="2036433"/>
            <a:ext cx="3680883" cy="1820356"/>
          </a:xfrm>
          <a:prstGeom prst="rect">
            <a:avLst/>
          </a:prstGeom>
          <a:noFill/>
          <a:ln>
            <a:noFill/>
          </a:ln>
        </p:spPr>
      </p:sp>
      <p:sp>
        <p:nvSpPr>
          <p:cNvPr id="481" name="Google Shape;481;p57"/>
          <p:cNvSpPr>
            <a:spLocks noGrp="1"/>
          </p:cNvSpPr>
          <p:nvPr>
            <p:ph type="pic" idx="4"/>
          </p:nvPr>
        </p:nvSpPr>
        <p:spPr>
          <a:xfrm>
            <a:off x="383117" y="1988434"/>
            <a:ext cx="3680884" cy="1872365"/>
          </a:xfrm>
          <a:prstGeom prst="rect">
            <a:avLst/>
          </a:prstGeom>
          <a:noFill/>
          <a:ln>
            <a:noFill/>
          </a:ln>
        </p:spPr>
      </p:sp>
      <p:sp>
        <p:nvSpPr>
          <p:cNvPr id="482" name="Google Shape;482;p57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57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57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85" name="Google Shape;485;p57"/>
          <p:cNvSpPr txBox="1">
            <a:spLocks noGrp="1"/>
          </p:cNvSpPr>
          <p:nvPr>
            <p:ph type="body" idx="5"/>
          </p:nvPr>
        </p:nvSpPr>
        <p:spPr>
          <a:xfrm>
            <a:off x="2251217" y="5181166"/>
            <a:ext cx="7690768" cy="75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6" name="Google Shape;486;p57"/>
          <p:cNvSpPr txBox="1">
            <a:spLocks noGrp="1"/>
          </p:cNvSpPr>
          <p:nvPr>
            <p:ph type="body" idx="6"/>
          </p:nvPr>
        </p:nvSpPr>
        <p:spPr>
          <a:xfrm>
            <a:off x="383118" y="1604433"/>
            <a:ext cx="36957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p57"/>
          <p:cNvSpPr txBox="1">
            <a:spLocks noGrp="1"/>
          </p:cNvSpPr>
          <p:nvPr>
            <p:ph type="body" idx="7"/>
          </p:nvPr>
        </p:nvSpPr>
        <p:spPr>
          <a:xfrm>
            <a:off x="4222752" y="1604433"/>
            <a:ext cx="3746499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57"/>
          <p:cNvSpPr txBox="1">
            <a:spLocks noGrp="1"/>
          </p:cNvSpPr>
          <p:nvPr>
            <p:ph type="body" idx="8"/>
          </p:nvPr>
        </p:nvSpPr>
        <p:spPr>
          <a:xfrm>
            <a:off x="8113183" y="1604433"/>
            <a:ext cx="36957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57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7"/>
          <p:cNvSpPr txBox="1">
            <a:spLocks noGrp="1"/>
          </p:cNvSpPr>
          <p:nvPr>
            <p:ph type="body" idx="9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91" name="Google Shape;491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33854" y="4420229"/>
            <a:ext cx="7706012" cy="58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4 columns - text - subtitle">
  <p:cSld name="E-process - 4 columns - text - subtitle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58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94" name="Google Shape;494;p58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58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58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97" name="Google Shape;497;p58"/>
          <p:cNvSpPr txBox="1">
            <a:spLocks noGrp="1"/>
          </p:cNvSpPr>
          <p:nvPr>
            <p:ph type="body" idx="1"/>
          </p:nvPr>
        </p:nvSpPr>
        <p:spPr>
          <a:xfrm>
            <a:off x="383113" y="1983571"/>
            <a:ext cx="2702988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8" name="Google Shape;498;p58"/>
          <p:cNvSpPr txBox="1">
            <a:spLocks noGrp="1"/>
          </p:cNvSpPr>
          <p:nvPr>
            <p:ph type="body" idx="2"/>
          </p:nvPr>
        </p:nvSpPr>
        <p:spPr>
          <a:xfrm>
            <a:off x="3292801" y="1983571"/>
            <a:ext cx="2702988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9" name="Google Shape;499;p58"/>
          <p:cNvSpPr txBox="1">
            <a:spLocks noGrp="1"/>
          </p:cNvSpPr>
          <p:nvPr>
            <p:ph type="body" idx="3"/>
          </p:nvPr>
        </p:nvSpPr>
        <p:spPr>
          <a:xfrm>
            <a:off x="6196801" y="1983571"/>
            <a:ext cx="2702988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p58"/>
          <p:cNvSpPr txBox="1">
            <a:spLocks noGrp="1"/>
          </p:cNvSpPr>
          <p:nvPr>
            <p:ph type="body" idx="4"/>
          </p:nvPr>
        </p:nvSpPr>
        <p:spPr>
          <a:xfrm>
            <a:off x="9100801" y="1983571"/>
            <a:ext cx="2702988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58"/>
          <p:cNvSpPr txBox="1">
            <a:spLocks noGrp="1"/>
          </p:cNvSpPr>
          <p:nvPr>
            <p:ph type="body" idx="5"/>
          </p:nvPr>
        </p:nvSpPr>
        <p:spPr>
          <a:xfrm>
            <a:off x="383116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58"/>
          <p:cNvSpPr txBox="1">
            <a:spLocks noGrp="1"/>
          </p:cNvSpPr>
          <p:nvPr>
            <p:ph type="body" idx="6"/>
          </p:nvPr>
        </p:nvSpPr>
        <p:spPr>
          <a:xfrm>
            <a:off x="3292800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58"/>
          <p:cNvSpPr txBox="1">
            <a:spLocks noGrp="1"/>
          </p:cNvSpPr>
          <p:nvPr>
            <p:ph type="body" idx="7"/>
          </p:nvPr>
        </p:nvSpPr>
        <p:spPr>
          <a:xfrm>
            <a:off x="6196800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58"/>
          <p:cNvSpPr txBox="1">
            <a:spLocks noGrp="1"/>
          </p:cNvSpPr>
          <p:nvPr>
            <p:ph type="body" idx="8"/>
          </p:nvPr>
        </p:nvSpPr>
        <p:spPr>
          <a:xfrm>
            <a:off x="9100067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5" name="Google Shape;505;p58"/>
          <p:cNvSpPr txBox="1">
            <a:spLocks noGrp="1"/>
          </p:cNvSpPr>
          <p:nvPr>
            <p:ph type="body" idx="9"/>
          </p:nvPr>
        </p:nvSpPr>
        <p:spPr>
          <a:xfrm>
            <a:off x="2250017" y="3953673"/>
            <a:ext cx="7689849" cy="5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6" name="Google Shape;506;p58"/>
          <p:cNvSpPr txBox="1">
            <a:spLocks noGrp="1"/>
          </p:cNvSpPr>
          <p:nvPr>
            <p:ph type="body" idx="13"/>
          </p:nvPr>
        </p:nvSpPr>
        <p:spPr>
          <a:xfrm>
            <a:off x="2251217" y="5181166"/>
            <a:ext cx="7690768" cy="75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p58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58"/>
          <p:cNvSpPr txBox="1">
            <a:spLocks noGrp="1"/>
          </p:cNvSpPr>
          <p:nvPr>
            <p:ph type="body" idx="14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09" name="Google Shape;509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33854" y="4420229"/>
            <a:ext cx="7706012" cy="58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4 columns - pics - subtitle">
  <p:cSld name="E-process - 4 columns - pics - subtitle"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59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12" name="Google Shape;512;p59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59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59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15" name="Google Shape;515;p59"/>
          <p:cNvSpPr>
            <a:spLocks noGrp="1"/>
          </p:cNvSpPr>
          <p:nvPr>
            <p:ph type="pic" idx="2"/>
          </p:nvPr>
        </p:nvSpPr>
        <p:spPr>
          <a:xfrm>
            <a:off x="383117" y="1988434"/>
            <a:ext cx="2712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16" name="Google Shape;516;p59"/>
          <p:cNvSpPr>
            <a:spLocks noGrp="1"/>
          </p:cNvSpPr>
          <p:nvPr>
            <p:ph type="pic" idx="3"/>
          </p:nvPr>
        </p:nvSpPr>
        <p:spPr>
          <a:xfrm>
            <a:off x="3293533" y="1988434"/>
            <a:ext cx="2712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17" name="Google Shape;517;p59"/>
          <p:cNvSpPr>
            <a:spLocks noGrp="1"/>
          </p:cNvSpPr>
          <p:nvPr>
            <p:ph type="pic" idx="4"/>
          </p:nvPr>
        </p:nvSpPr>
        <p:spPr>
          <a:xfrm>
            <a:off x="6198355" y="1988434"/>
            <a:ext cx="2712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18" name="Google Shape;518;p59"/>
          <p:cNvSpPr>
            <a:spLocks noGrp="1"/>
          </p:cNvSpPr>
          <p:nvPr>
            <p:ph type="pic" idx="5"/>
          </p:nvPr>
        </p:nvSpPr>
        <p:spPr>
          <a:xfrm>
            <a:off x="9103177" y="1988434"/>
            <a:ext cx="2712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19" name="Google Shape;519;p59"/>
          <p:cNvSpPr txBox="1">
            <a:spLocks noGrp="1"/>
          </p:cNvSpPr>
          <p:nvPr>
            <p:ph type="body" idx="1"/>
          </p:nvPr>
        </p:nvSpPr>
        <p:spPr>
          <a:xfrm>
            <a:off x="2250017" y="3953673"/>
            <a:ext cx="7689849" cy="5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0" name="Google Shape;520;p59"/>
          <p:cNvSpPr txBox="1">
            <a:spLocks noGrp="1"/>
          </p:cNvSpPr>
          <p:nvPr>
            <p:ph type="body" idx="6"/>
          </p:nvPr>
        </p:nvSpPr>
        <p:spPr>
          <a:xfrm>
            <a:off x="2251217" y="5181166"/>
            <a:ext cx="7690768" cy="75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1" name="Google Shape;521;p59"/>
          <p:cNvSpPr txBox="1">
            <a:spLocks noGrp="1"/>
          </p:cNvSpPr>
          <p:nvPr>
            <p:ph type="body" idx="7"/>
          </p:nvPr>
        </p:nvSpPr>
        <p:spPr>
          <a:xfrm>
            <a:off x="383116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2" name="Google Shape;522;p59"/>
          <p:cNvSpPr txBox="1">
            <a:spLocks noGrp="1"/>
          </p:cNvSpPr>
          <p:nvPr>
            <p:ph type="body" idx="8"/>
          </p:nvPr>
        </p:nvSpPr>
        <p:spPr>
          <a:xfrm>
            <a:off x="3292800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3" name="Google Shape;523;p59"/>
          <p:cNvSpPr txBox="1">
            <a:spLocks noGrp="1"/>
          </p:cNvSpPr>
          <p:nvPr>
            <p:ph type="body" idx="9"/>
          </p:nvPr>
        </p:nvSpPr>
        <p:spPr>
          <a:xfrm>
            <a:off x="6196800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4" name="Google Shape;524;p59"/>
          <p:cNvSpPr txBox="1">
            <a:spLocks noGrp="1"/>
          </p:cNvSpPr>
          <p:nvPr>
            <p:ph type="body" idx="13"/>
          </p:nvPr>
        </p:nvSpPr>
        <p:spPr>
          <a:xfrm>
            <a:off x="9100067" y="1604433"/>
            <a:ext cx="271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5" name="Google Shape;525;p59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59"/>
          <p:cNvSpPr txBox="1">
            <a:spLocks noGrp="1"/>
          </p:cNvSpPr>
          <p:nvPr>
            <p:ph type="body" idx="14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27" name="Google Shape;527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33854" y="4420229"/>
            <a:ext cx="7706012" cy="58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hapter marker - 4-agenda">
  <p:cSld name="A-chapter marker - 4-agenda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4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41" name="Google Shape;41;p24"/>
          <p:cNvSpPr>
            <a:spLocks noGrp="1"/>
          </p:cNvSpPr>
          <p:nvPr>
            <p:ph type="pic" idx="2"/>
          </p:nvPr>
        </p:nvSpPr>
        <p:spPr>
          <a:xfrm>
            <a:off x="8113184" y="1614030"/>
            <a:ext cx="4078816" cy="4598388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24"/>
          <p:cNvSpPr txBox="1">
            <a:spLocks noGrp="1"/>
          </p:cNvSpPr>
          <p:nvPr>
            <p:ph type="body" idx="1"/>
          </p:nvPr>
        </p:nvSpPr>
        <p:spPr>
          <a:xfrm>
            <a:off x="0" y="2803465"/>
            <a:ext cx="7969248" cy="1032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67"/>
              <a:buFont typeface="Arial"/>
              <a:buChar char="●"/>
              <a:defRPr sz="1467" b="0" i="0" cap="none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4"/>
          <p:cNvSpPr txBox="1">
            <a:spLocks noGrp="1"/>
          </p:cNvSpPr>
          <p:nvPr>
            <p:ph type="body" idx="3"/>
          </p:nvPr>
        </p:nvSpPr>
        <p:spPr>
          <a:xfrm>
            <a:off x="0" y="3990981"/>
            <a:ext cx="7969248" cy="1032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b="0" i="0"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4"/>
          </p:nvPr>
        </p:nvSpPr>
        <p:spPr>
          <a:xfrm>
            <a:off x="0" y="5180417"/>
            <a:ext cx="7969248" cy="1032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b="0" i="0"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5"/>
          </p:nvPr>
        </p:nvSpPr>
        <p:spPr>
          <a:xfrm>
            <a:off x="0" y="1614029"/>
            <a:ext cx="7969248" cy="103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67"/>
              <a:buFont typeface="Arial"/>
              <a:buChar char="●"/>
              <a:defRPr sz="1467" b="1" i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6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5 columns - text - subtitle">
  <p:cSld name="E-process - 5 columns - text - subtitle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60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30" name="Google Shape;530;p60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60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60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33" name="Google Shape;533;p60"/>
          <p:cNvSpPr txBox="1">
            <a:spLocks noGrp="1"/>
          </p:cNvSpPr>
          <p:nvPr>
            <p:ph type="body" idx="1"/>
          </p:nvPr>
        </p:nvSpPr>
        <p:spPr>
          <a:xfrm>
            <a:off x="2250017" y="3953673"/>
            <a:ext cx="7689849" cy="5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4" name="Google Shape;534;p60"/>
          <p:cNvSpPr txBox="1">
            <a:spLocks noGrp="1"/>
          </p:cNvSpPr>
          <p:nvPr>
            <p:ph type="body" idx="2"/>
          </p:nvPr>
        </p:nvSpPr>
        <p:spPr>
          <a:xfrm>
            <a:off x="2251217" y="5181166"/>
            <a:ext cx="7690768" cy="75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5" name="Google Shape;535;p60"/>
          <p:cNvSpPr txBox="1">
            <a:spLocks noGrp="1"/>
          </p:cNvSpPr>
          <p:nvPr>
            <p:ph type="body" idx="3"/>
          </p:nvPr>
        </p:nvSpPr>
        <p:spPr>
          <a:xfrm>
            <a:off x="383119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60"/>
          <p:cNvSpPr txBox="1">
            <a:spLocks noGrp="1"/>
          </p:cNvSpPr>
          <p:nvPr>
            <p:ph type="body" idx="4"/>
          </p:nvPr>
        </p:nvSpPr>
        <p:spPr>
          <a:xfrm>
            <a:off x="270224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7" name="Google Shape;537;p60"/>
          <p:cNvSpPr txBox="1">
            <a:spLocks noGrp="1"/>
          </p:cNvSpPr>
          <p:nvPr>
            <p:ph type="body" idx="5"/>
          </p:nvPr>
        </p:nvSpPr>
        <p:spPr>
          <a:xfrm>
            <a:off x="5025636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8" name="Google Shape;538;p60"/>
          <p:cNvSpPr txBox="1">
            <a:spLocks noGrp="1"/>
          </p:cNvSpPr>
          <p:nvPr>
            <p:ph type="body" idx="6"/>
          </p:nvPr>
        </p:nvSpPr>
        <p:spPr>
          <a:xfrm>
            <a:off x="7349167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9" name="Google Shape;539;p60"/>
          <p:cNvSpPr txBox="1">
            <a:spLocks noGrp="1"/>
          </p:cNvSpPr>
          <p:nvPr>
            <p:ph type="body" idx="7"/>
          </p:nvPr>
        </p:nvSpPr>
        <p:spPr>
          <a:xfrm>
            <a:off x="967302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0" name="Google Shape;540;p60"/>
          <p:cNvSpPr txBox="1">
            <a:spLocks noGrp="1"/>
          </p:cNvSpPr>
          <p:nvPr>
            <p:ph type="body" idx="8"/>
          </p:nvPr>
        </p:nvSpPr>
        <p:spPr>
          <a:xfrm>
            <a:off x="383113" y="1983571"/>
            <a:ext cx="2136000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1" name="Google Shape;541;p60"/>
          <p:cNvSpPr txBox="1">
            <a:spLocks noGrp="1"/>
          </p:cNvSpPr>
          <p:nvPr>
            <p:ph type="body" idx="9"/>
          </p:nvPr>
        </p:nvSpPr>
        <p:spPr>
          <a:xfrm>
            <a:off x="2702240" y="1983571"/>
            <a:ext cx="2136000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2" name="Google Shape;542;p60"/>
          <p:cNvSpPr txBox="1">
            <a:spLocks noGrp="1"/>
          </p:cNvSpPr>
          <p:nvPr>
            <p:ph type="body" idx="13"/>
          </p:nvPr>
        </p:nvSpPr>
        <p:spPr>
          <a:xfrm>
            <a:off x="5028000" y="1983571"/>
            <a:ext cx="2136000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3" name="Google Shape;543;p60"/>
          <p:cNvSpPr txBox="1">
            <a:spLocks noGrp="1"/>
          </p:cNvSpPr>
          <p:nvPr>
            <p:ph type="body" idx="14"/>
          </p:nvPr>
        </p:nvSpPr>
        <p:spPr>
          <a:xfrm>
            <a:off x="7349099" y="1983571"/>
            <a:ext cx="2136000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4" name="Google Shape;544;p60"/>
          <p:cNvSpPr txBox="1">
            <a:spLocks noGrp="1"/>
          </p:cNvSpPr>
          <p:nvPr>
            <p:ph type="body" idx="15"/>
          </p:nvPr>
        </p:nvSpPr>
        <p:spPr>
          <a:xfrm>
            <a:off x="9670197" y="1983571"/>
            <a:ext cx="2136000" cy="1877228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180000" tIns="144000" rIns="144000" bIns="1440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5" name="Google Shape;545;p60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287079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60"/>
          <p:cNvSpPr txBox="1">
            <a:spLocks noGrp="1"/>
          </p:cNvSpPr>
          <p:nvPr>
            <p:ph type="body" idx="16"/>
          </p:nvPr>
        </p:nvSpPr>
        <p:spPr>
          <a:xfrm>
            <a:off x="383117" y="288000"/>
            <a:ext cx="9287080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47" name="Google Shape;547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33854" y="4420229"/>
            <a:ext cx="7706012" cy="58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5 columns - pics - subtitle">
  <p:cSld name="E-process - 5 columns - pics - subtitle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61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0" name="Google Shape;550;p61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61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61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53" name="Google Shape;553;p61"/>
          <p:cNvSpPr txBox="1">
            <a:spLocks noGrp="1"/>
          </p:cNvSpPr>
          <p:nvPr>
            <p:ph type="body" idx="1"/>
          </p:nvPr>
        </p:nvSpPr>
        <p:spPr>
          <a:xfrm>
            <a:off x="2250017" y="3953673"/>
            <a:ext cx="7689849" cy="546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4" name="Google Shape;554;p61"/>
          <p:cNvSpPr txBox="1">
            <a:spLocks noGrp="1"/>
          </p:cNvSpPr>
          <p:nvPr>
            <p:ph type="body" idx="2"/>
          </p:nvPr>
        </p:nvSpPr>
        <p:spPr>
          <a:xfrm>
            <a:off x="2251217" y="5181166"/>
            <a:ext cx="7690768" cy="756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72000" rIns="72000" bIns="72000" anchor="ctr" anchorCtr="1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614"/>
              <a:buNone/>
              <a:defRPr sz="18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5" name="Google Shape;555;p61"/>
          <p:cNvSpPr>
            <a:spLocks noGrp="1"/>
          </p:cNvSpPr>
          <p:nvPr>
            <p:ph type="pic" idx="3"/>
          </p:nvPr>
        </p:nvSpPr>
        <p:spPr>
          <a:xfrm>
            <a:off x="382981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56" name="Google Shape;556;p61"/>
          <p:cNvSpPr>
            <a:spLocks noGrp="1"/>
          </p:cNvSpPr>
          <p:nvPr>
            <p:ph type="pic" idx="4"/>
          </p:nvPr>
        </p:nvSpPr>
        <p:spPr>
          <a:xfrm>
            <a:off x="2702104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57" name="Google Shape;557;p61"/>
          <p:cNvSpPr>
            <a:spLocks noGrp="1"/>
          </p:cNvSpPr>
          <p:nvPr>
            <p:ph type="pic" idx="5"/>
          </p:nvPr>
        </p:nvSpPr>
        <p:spPr>
          <a:xfrm>
            <a:off x="5025568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58" name="Google Shape;558;p61"/>
          <p:cNvSpPr>
            <a:spLocks noGrp="1"/>
          </p:cNvSpPr>
          <p:nvPr>
            <p:ph type="pic" idx="6"/>
          </p:nvPr>
        </p:nvSpPr>
        <p:spPr>
          <a:xfrm>
            <a:off x="7349031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59" name="Google Shape;559;p61"/>
          <p:cNvSpPr>
            <a:spLocks noGrp="1"/>
          </p:cNvSpPr>
          <p:nvPr>
            <p:ph type="pic" idx="7"/>
          </p:nvPr>
        </p:nvSpPr>
        <p:spPr>
          <a:xfrm>
            <a:off x="9672492" y="1988434"/>
            <a:ext cx="2136000" cy="1872367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61"/>
          <p:cNvSpPr txBox="1">
            <a:spLocks noGrp="1"/>
          </p:cNvSpPr>
          <p:nvPr>
            <p:ph type="body" idx="8"/>
          </p:nvPr>
        </p:nvSpPr>
        <p:spPr>
          <a:xfrm>
            <a:off x="383119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1" name="Google Shape;561;p61"/>
          <p:cNvSpPr txBox="1">
            <a:spLocks noGrp="1"/>
          </p:cNvSpPr>
          <p:nvPr>
            <p:ph type="body" idx="9"/>
          </p:nvPr>
        </p:nvSpPr>
        <p:spPr>
          <a:xfrm>
            <a:off x="270224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2" name="Google Shape;562;p61"/>
          <p:cNvSpPr txBox="1">
            <a:spLocks noGrp="1"/>
          </p:cNvSpPr>
          <p:nvPr>
            <p:ph type="body" idx="13"/>
          </p:nvPr>
        </p:nvSpPr>
        <p:spPr>
          <a:xfrm>
            <a:off x="5025636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3" name="Google Shape;563;p61"/>
          <p:cNvSpPr txBox="1">
            <a:spLocks noGrp="1"/>
          </p:cNvSpPr>
          <p:nvPr>
            <p:ph type="body" idx="14"/>
          </p:nvPr>
        </p:nvSpPr>
        <p:spPr>
          <a:xfrm>
            <a:off x="7349167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61"/>
          <p:cNvSpPr txBox="1">
            <a:spLocks noGrp="1"/>
          </p:cNvSpPr>
          <p:nvPr>
            <p:ph type="body" idx="15"/>
          </p:nvPr>
        </p:nvSpPr>
        <p:spPr>
          <a:xfrm>
            <a:off x="9673020" y="1604433"/>
            <a:ext cx="2135864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5" name="Google Shape;565;p61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289373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61"/>
          <p:cNvSpPr txBox="1">
            <a:spLocks noGrp="1"/>
          </p:cNvSpPr>
          <p:nvPr>
            <p:ph type="body" idx="16"/>
          </p:nvPr>
        </p:nvSpPr>
        <p:spPr>
          <a:xfrm>
            <a:off x="383118" y="288000"/>
            <a:ext cx="9289375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67" name="Google Shape;567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33854" y="4420229"/>
            <a:ext cx="7706012" cy="588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1 row - 1/2text">
  <p:cSld name="E-process - 1 row - 1/2tex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62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70" name="Google Shape;570;p62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62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2" name="Google Shape;572;p62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73" name="Google Shape;573;p62"/>
          <p:cNvSpPr txBox="1">
            <a:spLocks noGrp="1"/>
          </p:cNvSpPr>
          <p:nvPr>
            <p:ph type="body" idx="1"/>
          </p:nvPr>
        </p:nvSpPr>
        <p:spPr>
          <a:xfrm>
            <a:off x="383117" y="1920000"/>
            <a:ext cx="5040000" cy="398467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4" name="Google Shape;574;p62"/>
          <p:cNvSpPr txBox="1">
            <a:spLocks noGrp="1"/>
          </p:cNvSpPr>
          <p:nvPr>
            <p:ph type="body" idx="2"/>
          </p:nvPr>
        </p:nvSpPr>
        <p:spPr>
          <a:xfrm>
            <a:off x="6778568" y="1920000"/>
            <a:ext cx="5040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5" name="Google Shape;575;p62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6" name="Google Shape;576;p62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7" name="Google Shape;577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4668769" y="3661678"/>
            <a:ext cx="2864152" cy="49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2 rows - 1/2text">
  <p:cSld name="E-process - 2 rows - 1/2text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63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80" name="Google Shape;580;p6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1" name="Google Shape;581;p63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2" name="Google Shape;582;p6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83" name="Google Shape;583;p63"/>
          <p:cNvSpPr txBox="1">
            <a:spLocks noGrp="1"/>
          </p:cNvSpPr>
          <p:nvPr>
            <p:ph type="body" idx="1"/>
          </p:nvPr>
        </p:nvSpPr>
        <p:spPr>
          <a:xfrm>
            <a:off x="383117" y="3984677"/>
            <a:ext cx="5040000" cy="1920000"/>
          </a:xfrm>
          <a:prstGeom prst="rect">
            <a:avLst/>
          </a:pr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4" name="Google Shape;584;p63"/>
          <p:cNvSpPr txBox="1">
            <a:spLocks noGrp="1"/>
          </p:cNvSpPr>
          <p:nvPr>
            <p:ph type="body" idx="2"/>
          </p:nvPr>
        </p:nvSpPr>
        <p:spPr>
          <a:xfrm>
            <a:off x="6778568" y="1920000"/>
            <a:ext cx="5040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5" name="Google Shape;585;p63"/>
          <p:cNvSpPr txBox="1">
            <a:spLocks noGrp="1"/>
          </p:cNvSpPr>
          <p:nvPr>
            <p:ph type="body" idx="3"/>
          </p:nvPr>
        </p:nvSpPr>
        <p:spPr>
          <a:xfrm>
            <a:off x="383117" y="1920000"/>
            <a:ext cx="5040000" cy="19200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6" name="Google Shape;586;p63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63"/>
          <p:cNvSpPr txBox="1">
            <a:spLocks noGrp="1"/>
          </p:cNvSpPr>
          <p:nvPr>
            <p:ph type="body" idx="4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8" name="Google Shape;588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4668769" y="3661678"/>
            <a:ext cx="2864152" cy="49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3 rows - 1/2text">
  <p:cSld name="E-process - 3 rows - 1/2text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64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1" name="Google Shape;591;p64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64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93" name="Google Shape;593;p64"/>
          <p:cNvSpPr txBox="1">
            <a:spLocks noGrp="1"/>
          </p:cNvSpPr>
          <p:nvPr>
            <p:ph type="body" idx="1"/>
          </p:nvPr>
        </p:nvSpPr>
        <p:spPr>
          <a:xfrm>
            <a:off x="383117" y="3280785"/>
            <a:ext cx="5040000" cy="1223999"/>
          </a:xfrm>
          <a:prstGeom prst="rect">
            <a:avLst/>
          </a:pr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4" name="Google Shape;594;p64"/>
          <p:cNvSpPr txBox="1">
            <a:spLocks noGrp="1"/>
          </p:cNvSpPr>
          <p:nvPr>
            <p:ph type="body" idx="2"/>
          </p:nvPr>
        </p:nvSpPr>
        <p:spPr>
          <a:xfrm>
            <a:off x="6778568" y="1920000"/>
            <a:ext cx="5040000" cy="3984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5" name="Google Shape;595;p64"/>
          <p:cNvSpPr txBox="1">
            <a:spLocks noGrp="1"/>
          </p:cNvSpPr>
          <p:nvPr>
            <p:ph type="body" idx="3"/>
          </p:nvPr>
        </p:nvSpPr>
        <p:spPr>
          <a:xfrm>
            <a:off x="383117" y="1920002"/>
            <a:ext cx="5040000" cy="1223999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6" name="Google Shape;596;p64"/>
          <p:cNvSpPr txBox="1">
            <a:spLocks noGrp="1"/>
          </p:cNvSpPr>
          <p:nvPr>
            <p:ph type="body" idx="4"/>
          </p:nvPr>
        </p:nvSpPr>
        <p:spPr>
          <a:xfrm>
            <a:off x="383117" y="4641567"/>
            <a:ext cx="5040000" cy="1223999"/>
          </a:xfrm>
          <a:prstGeom prst="rect">
            <a:avLst/>
          </a:prstGeom>
          <a:solidFill>
            <a:schemeClr val="dk2">
              <a:alpha val="45098"/>
            </a:schemeClr>
          </a:solidFill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7" name="Google Shape;597;p64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64"/>
          <p:cNvSpPr txBox="1">
            <a:spLocks noGrp="1"/>
          </p:cNvSpPr>
          <p:nvPr>
            <p:ph type="body" idx="5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99" name="Google Shape;599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4668769" y="3661678"/>
            <a:ext cx="2864152" cy="4934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3 phases - pics &amp; text">
  <p:cSld name="E-process - 3 phases - pics &amp; text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65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02" name="Google Shape;602;p65"/>
          <p:cNvSpPr>
            <a:spLocks noGrp="1"/>
          </p:cNvSpPr>
          <p:nvPr>
            <p:ph type="body" idx="1"/>
          </p:nvPr>
        </p:nvSpPr>
        <p:spPr>
          <a:xfrm>
            <a:off x="387936" y="1604433"/>
            <a:ext cx="3887889" cy="575733"/>
          </a:xfrm>
          <a:prstGeom prst="homePlate">
            <a:avLst>
              <a:gd name="adj" fmla="val 34764"/>
            </a:avLst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3" name="Google Shape;603;p65"/>
          <p:cNvSpPr>
            <a:spLocks noGrp="1"/>
          </p:cNvSpPr>
          <p:nvPr>
            <p:ph type="body" idx="2"/>
          </p:nvPr>
        </p:nvSpPr>
        <p:spPr>
          <a:xfrm>
            <a:off x="4169329" y="1604433"/>
            <a:ext cx="3887889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70196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4" name="Google Shape;604;p65"/>
          <p:cNvSpPr>
            <a:spLocks noGrp="1"/>
          </p:cNvSpPr>
          <p:nvPr>
            <p:ph type="body" idx="3"/>
          </p:nvPr>
        </p:nvSpPr>
        <p:spPr>
          <a:xfrm>
            <a:off x="7959557" y="1604433"/>
            <a:ext cx="3887889" cy="575733"/>
          </a:xfrm>
          <a:prstGeom prst="chevron">
            <a:avLst>
              <a:gd name="adj" fmla="val 356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5" name="Google Shape;605;p65"/>
          <p:cNvSpPr>
            <a:spLocks noGrp="1"/>
          </p:cNvSpPr>
          <p:nvPr>
            <p:ph type="pic" idx="4"/>
          </p:nvPr>
        </p:nvSpPr>
        <p:spPr>
          <a:xfrm>
            <a:off x="383117" y="2275419"/>
            <a:ext cx="3695700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06" name="Google Shape;606;p65"/>
          <p:cNvSpPr>
            <a:spLocks noGrp="1"/>
          </p:cNvSpPr>
          <p:nvPr>
            <p:ph type="pic" idx="5"/>
          </p:nvPr>
        </p:nvSpPr>
        <p:spPr>
          <a:xfrm>
            <a:off x="4222846" y="2275419"/>
            <a:ext cx="3746404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07" name="Google Shape;607;p65"/>
          <p:cNvSpPr>
            <a:spLocks noGrp="1"/>
          </p:cNvSpPr>
          <p:nvPr>
            <p:ph type="pic" idx="6"/>
          </p:nvPr>
        </p:nvSpPr>
        <p:spPr>
          <a:xfrm>
            <a:off x="8113141" y="2275419"/>
            <a:ext cx="3711228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08" name="Google Shape;608;p65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65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65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11" name="Google Shape;611;p65"/>
          <p:cNvSpPr txBox="1">
            <a:spLocks noGrp="1"/>
          </p:cNvSpPr>
          <p:nvPr>
            <p:ph type="body" idx="7"/>
          </p:nvPr>
        </p:nvSpPr>
        <p:spPr>
          <a:xfrm>
            <a:off x="383113" y="4080001"/>
            <a:ext cx="340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2" name="Google Shape;612;p65"/>
          <p:cNvSpPr txBox="1">
            <a:spLocks noGrp="1"/>
          </p:cNvSpPr>
          <p:nvPr>
            <p:ph type="body" idx="8"/>
          </p:nvPr>
        </p:nvSpPr>
        <p:spPr>
          <a:xfrm>
            <a:off x="4222845" y="4080001"/>
            <a:ext cx="340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3" name="Google Shape;613;p65"/>
          <p:cNvSpPr txBox="1">
            <a:spLocks noGrp="1"/>
          </p:cNvSpPr>
          <p:nvPr>
            <p:ph type="body" idx="9"/>
          </p:nvPr>
        </p:nvSpPr>
        <p:spPr>
          <a:xfrm>
            <a:off x="8113184" y="4080001"/>
            <a:ext cx="340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4" name="Google Shape;614;p65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65"/>
          <p:cNvSpPr txBox="1">
            <a:spLocks noGrp="1"/>
          </p:cNvSpPr>
          <p:nvPr>
            <p:ph type="body" idx="1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3 phases - text">
  <p:cSld name="E-process - 3 phases - text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66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8" name="Google Shape;618;p66"/>
          <p:cNvSpPr>
            <a:spLocks noGrp="1"/>
          </p:cNvSpPr>
          <p:nvPr>
            <p:ph type="body" idx="1"/>
          </p:nvPr>
        </p:nvSpPr>
        <p:spPr>
          <a:xfrm>
            <a:off x="387936" y="1604433"/>
            <a:ext cx="3887889" cy="575733"/>
          </a:xfrm>
          <a:prstGeom prst="homePlate">
            <a:avLst>
              <a:gd name="adj" fmla="val 34764"/>
            </a:avLst>
          </a:prstGeom>
          <a:solidFill>
            <a:schemeClr val="dk2">
              <a:alpha val="50196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9" name="Google Shape;619;p66"/>
          <p:cNvSpPr>
            <a:spLocks noGrp="1"/>
          </p:cNvSpPr>
          <p:nvPr>
            <p:ph type="body" idx="2"/>
          </p:nvPr>
        </p:nvSpPr>
        <p:spPr>
          <a:xfrm>
            <a:off x="4169329" y="1604433"/>
            <a:ext cx="3887889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70196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0" name="Google Shape;620;p66"/>
          <p:cNvSpPr>
            <a:spLocks noGrp="1"/>
          </p:cNvSpPr>
          <p:nvPr>
            <p:ph type="body" idx="3"/>
          </p:nvPr>
        </p:nvSpPr>
        <p:spPr>
          <a:xfrm>
            <a:off x="7959557" y="1604433"/>
            <a:ext cx="3887889" cy="575733"/>
          </a:xfrm>
          <a:prstGeom prst="chevron">
            <a:avLst>
              <a:gd name="adj" fmla="val 356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1" name="Google Shape;621;p66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66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3" name="Google Shape;623;p66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24" name="Google Shape;624;p66"/>
          <p:cNvSpPr txBox="1">
            <a:spLocks noGrp="1"/>
          </p:cNvSpPr>
          <p:nvPr>
            <p:ph type="body" idx="4"/>
          </p:nvPr>
        </p:nvSpPr>
        <p:spPr>
          <a:xfrm>
            <a:off x="383113" y="2352001"/>
            <a:ext cx="340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5" name="Google Shape;625;p66"/>
          <p:cNvSpPr txBox="1">
            <a:spLocks noGrp="1"/>
          </p:cNvSpPr>
          <p:nvPr>
            <p:ph type="body" idx="5"/>
          </p:nvPr>
        </p:nvSpPr>
        <p:spPr>
          <a:xfrm>
            <a:off x="4222845" y="2352001"/>
            <a:ext cx="340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6" name="Google Shape;626;p66"/>
          <p:cNvSpPr txBox="1">
            <a:spLocks noGrp="1"/>
          </p:cNvSpPr>
          <p:nvPr>
            <p:ph type="body" idx="6"/>
          </p:nvPr>
        </p:nvSpPr>
        <p:spPr>
          <a:xfrm>
            <a:off x="8113184" y="2352001"/>
            <a:ext cx="340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7" name="Google Shape;627;p66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p66"/>
          <p:cNvSpPr txBox="1">
            <a:spLocks noGrp="1"/>
          </p:cNvSpPr>
          <p:nvPr>
            <p:ph type="body" idx="7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4 phases - pics &amp; text">
  <p:cSld name="E-process - 4 phases - pics &amp; text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67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67"/>
          <p:cNvSpPr>
            <a:spLocks noGrp="1"/>
          </p:cNvSpPr>
          <p:nvPr>
            <p:ph type="body" idx="1"/>
          </p:nvPr>
        </p:nvSpPr>
        <p:spPr>
          <a:xfrm>
            <a:off x="383117" y="1604433"/>
            <a:ext cx="2976000" cy="575733"/>
          </a:xfrm>
          <a:prstGeom prst="homePlate">
            <a:avLst>
              <a:gd name="adj" fmla="val 34764"/>
            </a:avLst>
          </a:prstGeom>
          <a:solidFill>
            <a:schemeClr val="dk2">
              <a:alpha val="40000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p67"/>
          <p:cNvSpPr>
            <a:spLocks noGrp="1"/>
          </p:cNvSpPr>
          <p:nvPr>
            <p:ph type="pic" idx="2"/>
          </p:nvPr>
        </p:nvSpPr>
        <p:spPr>
          <a:xfrm>
            <a:off x="383118" y="2275419"/>
            <a:ext cx="2702983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33" name="Google Shape;633;p67"/>
          <p:cNvSpPr>
            <a:spLocks noGrp="1"/>
          </p:cNvSpPr>
          <p:nvPr>
            <p:ph type="body" idx="3"/>
          </p:nvPr>
        </p:nvSpPr>
        <p:spPr>
          <a:xfrm>
            <a:off x="3234765" y="1604433"/>
            <a:ext cx="2976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60000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67"/>
          <p:cNvSpPr>
            <a:spLocks noGrp="1"/>
          </p:cNvSpPr>
          <p:nvPr>
            <p:ph type="pic" idx="4"/>
          </p:nvPr>
        </p:nvSpPr>
        <p:spPr>
          <a:xfrm>
            <a:off x="3228674" y="2275419"/>
            <a:ext cx="2793244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35" name="Google Shape;635;p67"/>
          <p:cNvSpPr>
            <a:spLocks noGrp="1"/>
          </p:cNvSpPr>
          <p:nvPr>
            <p:ph type="body" idx="5"/>
          </p:nvPr>
        </p:nvSpPr>
        <p:spPr>
          <a:xfrm>
            <a:off x="6084659" y="1604433"/>
            <a:ext cx="2976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80000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6" name="Google Shape;636;p67"/>
          <p:cNvSpPr>
            <a:spLocks noGrp="1"/>
          </p:cNvSpPr>
          <p:nvPr>
            <p:ph type="pic" idx="6"/>
          </p:nvPr>
        </p:nvSpPr>
        <p:spPr>
          <a:xfrm>
            <a:off x="6167967" y="2275418"/>
            <a:ext cx="2754671" cy="1585380"/>
          </a:xfrm>
          <a:prstGeom prst="rect">
            <a:avLst/>
          </a:prstGeom>
          <a:noFill/>
          <a:ln>
            <a:noFill/>
          </a:ln>
        </p:spPr>
      </p:sp>
      <p:sp>
        <p:nvSpPr>
          <p:cNvPr id="637" name="Google Shape;637;p67"/>
          <p:cNvSpPr>
            <a:spLocks noGrp="1"/>
          </p:cNvSpPr>
          <p:nvPr>
            <p:ph type="body" idx="7"/>
          </p:nvPr>
        </p:nvSpPr>
        <p:spPr>
          <a:xfrm>
            <a:off x="8922639" y="1604433"/>
            <a:ext cx="2976000" cy="575733"/>
          </a:xfrm>
          <a:prstGeom prst="chevron">
            <a:avLst>
              <a:gd name="adj" fmla="val 356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8" name="Google Shape;638;p67"/>
          <p:cNvSpPr>
            <a:spLocks noGrp="1"/>
          </p:cNvSpPr>
          <p:nvPr>
            <p:ph type="pic" idx="8"/>
          </p:nvPr>
        </p:nvSpPr>
        <p:spPr>
          <a:xfrm>
            <a:off x="9072035" y="2275419"/>
            <a:ext cx="2736851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39" name="Google Shape;639;p67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67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67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42" name="Google Shape;642;p67"/>
          <p:cNvSpPr txBox="1">
            <a:spLocks noGrp="1"/>
          </p:cNvSpPr>
          <p:nvPr>
            <p:ph type="body" idx="9"/>
          </p:nvPr>
        </p:nvSpPr>
        <p:spPr>
          <a:xfrm>
            <a:off x="383113" y="4080001"/>
            <a:ext cx="244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3" name="Google Shape;643;p67"/>
          <p:cNvSpPr txBox="1">
            <a:spLocks noGrp="1"/>
          </p:cNvSpPr>
          <p:nvPr>
            <p:ph type="body" idx="13"/>
          </p:nvPr>
        </p:nvSpPr>
        <p:spPr>
          <a:xfrm>
            <a:off x="3228673" y="4080001"/>
            <a:ext cx="244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4" name="Google Shape;644;p67"/>
          <p:cNvSpPr txBox="1">
            <a:spLocks noGrp="1"/>
          </p:cNvSpPr>
          <p:nvPr>
            <p:ph type="body" idx="14"/>
          </p:nvPr>
        </p:nvSpPr>
        <p:spPr>
          <a:xfrm>
            <a:off x="6167967" y="4080001"/>
            <a:ext cx="244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5" name="Google Shape;645;p67"/>
          <p:cNvSpPr txBox="1">
            <a:spLocks noGrp="1"/>
          </p:cNvSpPr>
          <p:nvPr>
            <p:ph type="body" idx="15"/>
          </p:nvPr>
        </p:nvSpPr>
        <p:spPr>
          <a:xfrm>
            <a:off x="9072033" y="4080001"/>
            <a:ext cx="24480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6" name="Google Shape;646;p67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67"/>
          <p:cNvSpPr txBox="1">
            <a:spLocks noGrp="1"/>
          </p:cNvSpPr>
          <p:nvPr>
            <p:ph type="body" idx="16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4 phases - text">
  <p:cSld name="E-process - 4 phases - text"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68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50" name="Google Shape;650;p68"/>
          <p:cNvSpPr>
            <a:spLocks noGrp="1"/>
          </p:cNvSpPr>
          <p:nvPr>
            <p:ph type="body" idx="1"/>
          </p:nvPr>
        </p:nvSpPr>
        <p:spPr>
          <a:xfrm>
            <a:off x="383117" y="1604433"/>
            <a:ext cx="2976000" cy="575733"/>
          </a:xfrm>
          <a:prstGeom prst="homePlate">
            <a:avLst>
              <a:gd name="adj" fmla="val 34764"/>
            </a:avLst>
          </a:prstGeom>
          <a:solidFill>
            <a:schemeClr val="dk2">
              <a:alpha val="40000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1" name="Google Shape;651;p68"/>
          <p:cNvSpPr>
            <a:spLocks noGrp="1"/>
          </p:cNvSpPr>
          <p:nvPr>
            <p:ph type="body" idx="2"/>
          </p:nvPr>
        </p:nvSpPr>
        <p:spPr>
          <a:xfrm>
            <a:off x="3234765" y="1604433"/>
            <a:ext cx="2976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60000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p68"/>
          <p:cNvSpPr>
            <a:spLocks noGrp="1"/>
          </p:cNvSpPr>
          <p:nvPr>
            <p:ph type="body" idx="3"/>
          </p:nvPr>
        </p:nvSpPr>
        <p:spPr>
          <a:xfrm>
            <a:off x="6084659" y="1604433"/>
            <a:ext cx="2976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80000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3" name="Google Shape;653;p68"/>
          <p:cNvSpPr>
            <a:spLocks noGrp="1"/>
          </p:cNvSpPr>
          <p:nvPr>
            <p:ph type="body" idx="4"/>
          </p:nvPr>
        </p:nvSpPr>
        <p:spPr>
          <a:xfrm>
            <a:off x="8922639" y="1604433"/>
            <a:ext cx="2976000" cy="575733"/>
          </a:xfrm>
          <a:prstGeom prst="chevron">
            <a:avLst>
              <a:gd name="adj" fmla="val 356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4" name="Google Shape;654;p68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68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68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57" name="Google Shape;657;p68"/>
          <p:cNvSpPr txBox="1">
            <a:spLocks noGrp="1"/>
          </p:cNvSpPr>
          <p:nvPr>
            <p:ph type="body" idx="5"/>
          </p:nvPr>
        </p:nvSpPr>
        <p:spPr>
          <a:xfrm>
            <a:off x="383113" y="2352001"/>
            <a:ext cx="244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8" name="Google Shape;658;p68"/>
          <p:cNvSpPr txBox="1">
            <a:spLocks noGrp="1"/>
          </p:cNvSpPr>
          <p:nvPr>
            <p:ph type="body" idx="6"/>
          </p:nvPr>
        </p:nvSpPr>
        <p:spPr>
          <a:xfrm>
            <a:off x="3234765" y="2352001"/>
            <a:ext cx="244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68"/>
          <p:cNvSpPr txBox="1">
            <a:spLocks noGrp="1"/>
          </p:cNvSpPr>
          <p:nvPr>
            <p:ph type="body" idx="7"/>
          </p:nvPr>
        </p:nvSpPr>
        <p:spPr>
          <a:xfrm>
            <a:off x="6167967" y="2352001"/>
            <a:ext cx="244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p68"/>
          <p:cNvSpPr txBox="1">
            <a:spLocks noGrp="1"/>
          </p:cNvSpPr>
          <p:nvPr>
            <p:ph type="body" idx="8"/>
          </p:nvPr>
        </p:nvSpPr>
        <p:spPr>
          <a:xfrm>
            <a:off x="9101168" y="2352001"/>
            <a:ext cx="2448000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p68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68"/>
          <p:cNvSpPr txBox="1">
            <a:spLocks noGrp="1"/>
          </p:cNvSpPr>
          <p:nvPr>
            <p:ph type="body" idx="9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5 phases - pics &amp; text">
  <p:cSld name="E-process - 5 phases - pics &amp; text"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9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5" name="Google Shape;665;p69"/>
          <p:cNvSpPr>
            <a:spLocks noGrp="1"/>
          </p:cNvSpPr>
          <p:nvPr>
            <p:ph type="body" idx="1"/>
          </p:nvPr>
        </p:nvSpPr>
        <p:spPr>
          <a:xfrm>
            <a:off x="383113" y="1604433"/>
            <a:ext cx="2400000" cy="575733"/>
          </a:xfrm>
          <a:prstGeom prst="homePlate">
            <a:avLst>
              <a:gd name="adj" fmla="val 34764"/>
            </a:avLst>
          </a:pr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6" name="Google Shape;666;p69"/>
          <p:cNvSpPr>
            <a:spLocks noGrp="1"/>
          </p:cNvSpPr>
          <p:nvPr>
            <p:ph type="pic" idx="2"/>
          </p:nvPr>
        </p:nvSpPr>
        <p:spPr>
          <a:xfrm>
            <a:off x="383115" y="2275419"/>
            <a:ext cx="2112447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67" name="Google Shape;667;p69"/>
          <p:cNvSpPr>
            <a:spLocks noGrp="1"/>
          </p:cNvSpPr>
          <p:nvPr>
            <p:ph type="body" idx="3"/>
          </p:nvPr>
        </p:nvSpPr>
        <p:spPr>
          <a:xfrm>
            <a:off x="2668315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45098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p69"/>
          <p:cNvSpPr>
            <a:spLocks noGrp="1"/>
          </p:cNvSpPr>
          <p:nvPr>
            <p:ph type="pic" idx="4"/>
          </p:nvPr>
        </p:nvSpPr>
        <p:spPr>
          <a:xfrm>
            <a:off x="2726038" y="2275419"/>
            <a:ext cx="2117407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69" name="Google Shape;669;p69"/>
          <p:cNvSpPr>
            <a:spLocks noGrp="1"/>
          </p:cNvSpPr>
          <p:nvPr>
            <p:ph type="body" idx="5"/>
          </p:nvPr>
        </p:nvSpPr>
        <p:spPr>
          <a:xfrm>
            <a:off x="4944472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54901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0" name="Google Shape;670;p69"/>
          <p:cNvSpPr>
            <a:spLocks noGrp="1"/>
          </p:cNvSpPr>
          <p:nvPr>
            <p:ph type="pic" idx="6"/>
          </p:nvPr>
        </p:nvSpPr>
        <p:spPr>
          <a:xfrm>
            <a:off x="5068316" y="2275419"/>
            <a:ext cx="2117405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71" name="Google Shape;671;p69"/>
          <p:cNvSpPr>
            <a:spLocks noGrp="1"/>
          </p:cNvSpPr>
          <p:nvPr>
            <p:ph type="body" idx="7"/>
          </p:nvPr>
        </p:nvSpPr>
        <p:spPr>
          <a:xfrm>
            <a:off x="9504228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2" name="Google Shape;672;p69"/>
          <p:cNvSpPr>
            <a:spLocks noGrp="1"/>
          </p:cNvSpPr>
          <p:nvPr>
            <p:ph type="pic" idx="8"/>
          </p:nvPr>
        </p:nvSpPr>
        <p:spPr>
          <a:xfrm>
            <a:off x="9737407" y="2275419"/>
            <a:ext cx="2071476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73" name="Google Shape;673;p69"/>
          <p:cNvSpPr>
            <a:spLocks noGrp="1"/>
          </p:cNvSpPr>
          <p:nvPr>
            <p:ph type="body" idx="9"/>
          </p:nvPr>
        </p:nvSpPr>
        <p:spPr>
          <a:xfrm>
            <a:off x="7226567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65098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4" name="Google Shape;674;p69"/>
          <p:cNvSpPr>
            <a:spLocks noGrp="1"/>
          </p:cNvSpPr>
          <p:nvPr>
            <p:ph type="pic" idx="13"/>
          </p:nvPr>
        </p:nvSpPr>
        <p:spPr>
          <a:xfrm>
            <a:off x="7409174" y="2275419"/>
            <a:ext cx="2104780" cy="1585381"/>
          </a:xfrm>
          <a:prstGeom prst="rect">
            <a:avLst/>
          </a:prstGeom>
          <a:noFill/>
          <a:ln>
            <a:noFill/>
          </a:ln>
        </p:spPr>
      </p:sp>
      <p:sp>
        <p:nvSpPr>
          <p:cNvPr id="675" name="Google Shape;675;p69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6" name="Google Shape;676;p69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69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78" name="Google Shape;678;p69"/>
          <p:cNvSpPr txBox="1">
            <a:spLocks noGrp="1"/>
          </p:cNvSpPr>
          <p:nvPr>
            <p:ph type="body" idx="14"/>
          </p:nvPr>
        </p:nvSpPr>
        <p:spPr>
          <a:xfrm>
            <a:off x="383113" y="4080001"/>
            <a:ext cx="2030691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p69"/>
          <p:cNvSpPr txBox="1">
            <a:spLocks noGrp="1"/>
          </p:cNvSpPr>
          <p:nvPr>
            <p:ph type="body" idx="15"/>
          </p:nvPr>
        </p:nvSpPr>
        <p:spPr>
          <a:xfrm>
            <a:off x="2726037" y="4080001"/>
            <a:ext cx="2030691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0" name="Google Shape;680;p69"/>
          <p:cNvSpPr txBox="1">
            <a:spLocks noGrp="1"/>
          </p:cNvSpPr>
          <p:nvPr>
            <p:ph type="body" idx="16"/>
          </p:nvPr>
        </p:nvSpPr>
        <p:spPr>
          <a:xfrm>
            <a:off x="5068315" y="4080001"/>
            <a:ext cx="2030691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1" name="Google Shape;681;p69"/>
          <p:cNvSpPr txBox="1">
            <a:spLocks noGrp="1"/>
          </p:cNvSpPr>
          <p:nvPr>
            <p:ph type="body" idx="17"/>
          </p:nvPr>
        </p:nvSpPr>
        <p:spPr>
          <a:xfrm>
            <a:off x="7409173" y="4080001"/>
            <a:ext cx="2030691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2" name="Google Shape;682;p69"/>
          <p:cNvSpPr txBox="1">
            <a:spLocks noGrp="1"/>
          </p:cNvSpPr>
          <p:nvPr>
            <p:ph type="body" idx="18"/>
          </p:nvPr>
        </p:nvSpPr>
        <p:spPr>
          <a:xfrm>
            <a:off x="9737407" y="4080001"/>
            <a:ext cx="2030691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3" name="Google Shape;683;p69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354288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69"/>
          <p:cNvSpPr txBox="1">
            <a:spLocks noGrp="1"/>
          </p:cNvSpPr>
          <p:nvPr>
            <p:ph type="body" idx="19"/>
          </p:nvPr>
        </p:nvSpPr>
        <p:spPr>
          <a:xfrm>
            <a:off x="383118" y="288000"/>
            <a:ext cx="9354289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hapter marker - 5-agenda">
  <p:cSld name="A-chapter marker - 5-agenda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body" idx="1"/>
          </p:nvPr>
        </p:nvSpPr>
        <p:spPr>
          <a:xfrm>
            <a:off x="0" y="4442969"/>
            <a:ext cx="7969248" cy="816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body" idx="2"/>
          </p:nvPr>
        </p:nvSpPr>
        <p:spPr>
          <a:xfrm>
            <a:off x="0" y="5396417"/>
            <a:ext cx="7969248" cy="816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body" idx="3"/>
          </p:nvPr>
        </p:nvSpPr>
        <p:spPr>
          <a:xfrm>
            <a:off x="0" y="2550612"/>
            <a:ext cx="7969248" cy="816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67"/>
              <a:buFont typeface="Arial"/>
              <a:buChar char="●"/>
              <a:defRPr sz="1467" cap="none"/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body" idx="4"/>
          </p:nvPr>
        </p:nvSpPr>
        <p:spPr>
          <a:xfrm>
            <a:off x="0" y="3496791"/>
            <a:ext cx="7969248" cy="816000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body" idx="5"/>
          </p:nvPr>
        </p:nvSpPr>
        <p:spPr>
          <a:xfrm>
            <a:off x="0" y="1604433"/>
            <a:ext cx="7969248" cy="81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67"/>
              <a:buFont typeface="Arial"/>
              <a:buChar char="●"/>
              <a:defRPr sz="1467" b="1" i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>
            <a:spLocks noGrp="1"/>
          </p:cNvSpPr>
          <p:nvPr>
            <p:ph type="pic" idx="6"/>
          </p:nvPr>
        </p:nvSpPr>
        <p:spPr>
          <a:xfrm>
            <a:off x="8113184" y="1614030"/>
            <a:ext cx="4078816" cy="4598388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25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5"/>
          <p:cNvSpPr txBox="1">
            <a:spLocks noGrp="1"/>
          </p:cNvSpPr>
          <p:nvPr>
            <p:ph type="body" idx="7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5 phases - text">
  <p:cSld name="E-process - 5 phases - text"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70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87" name="Google Shape;687;p70"/>
          <p:cNvSpPr>
            <a:spLocks noGrp="1"/>
          </p:cNvSpPr>
          <p:nvPr>
            <p:ph type="body" idx="1"/>
          </p:nvPr>
        </p:nvSpPr>
        <p:spPr>
          <a:xfrm>
            <a:off x="383113" y="1604433"/>
            <a:ext cx="2400000" cy="575733"/>
          </a:xfrm>
          <a:prstGeom prst="homePlate">
            <a:avLst>
              <a:gd name="adj" fmla="val 34764"/>
            </a:avLst>
          </a:prstGeom>
          <a:solidFill>
            <a:schemeClr val="dk2">
              <a:alpha val="34901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8" name="Google Shape;688;p70"/>
          <p:cNvSpPr>
            <a:spLocks noGrp="1"/>
          </p:cNvSpPr>
          <p:nvPr>
            <p:ph type="body" idx="2"/>
          </p:nvPr>
        </p:nvSpPr>
        <p:spPr>
          <a:xfrm>
            <a:off x="2668315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45098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9" name="Google Shape;689;p70"/>
          <p:cNvSpPr>
            <a:spLocks noGrp="1"/>
          </p:cNvSpPr>
          <p:nvPr>
            <p:ph type="body" idx="3"/>
          </p:nvPr>
        </p:nvSpPr>
        <p:spPr>
          <a:xfrm>
            <a:off x="4944472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54901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0" name="Google Shape;690;p70"/>
          <p:cNvSpPr>
            <a:spLocks noGrp="1"/>
          </p:cNvSpPr>
          <p:nvPr>
            <p:ph type="body" idx="4"/>
          </p:nvPr>
        </p:nvSpPr>
        <p:spPr>
          <a:xfrm>
            <a:off x="9504228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p70"/>
          <p:cNvSpPr>
            <a:spLocks noGrp="1"/>
          </p:cNvSpPr>
          <p:nvPr>
            <p:ph type="body" idx="5"/>
          </p:nvPr>
        </p:nvSpPr>
        <p:spPr>
          <a:xfrm>
            <a:off x="7226567" y="1604433"/>
            <a:ext cx="2400000" cy="575733"/>
          </a:xfrm>
          <a:prstGeom prst="chevron">
            <a:avLst>
              <a:gd name="adj" fmla="val 35661"/>
            </a:avLst>
          </a:prstGeom>
          <a:solidFill>
            <a:schemeClr val="dk2">
              <a:alpha val="65098"/>
            </a:schemeClr>
          </a:solidFill>
          <a:ln>
            <a:noFill/>
          </a:ln>
        </p:spPr>
        <p:txBody>
          <a:bodyPr spcFirstLastPara="1" wrap="square" lIns="144000" tIns="0" rIns="3600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54"/>
              <a:buNone/>
              <a:defRPr sz="1467" b="1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2" name="Google Shape;692;p70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3" name="Google Shape;693;p70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70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95" name="Google Shape;695;p70"/>
          <p:cNvSpPr txBox="1">
            <a:spLocks noGrp="1"/>
          </p:cNvSpPr>
          <p:nvPr>
            <p:ph type="body" idx="6"/>
          </p:nvPr>
        </p:nvSpPr>
        <p:spPr>
          <a:xfrm>
            <a:off x="383114" y="2352001"/>
            <a:ext cx="2045381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p70"/>
          <p:cNvSpPr txBox="1">
            <a:spLocks noGrp="1"/>
          </p:cNvSpPr>
          <p:nvPr>
            <p:ph type="body" idx="7"/>
          </p:nvPr>
        </p:nvSpPr>
        <p:spPr>
          <a:xfrm>
            <a:off x="2725391" y="2352001"/>
            <a:ext cx="2045381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p70"/>
          <p:cNvSpPr txBox="1">
            <a:spLocks noGrp="1"/>
          </p:cNvSpPr>
          <p:nvPr>
            <p:ph type="body" idx="8"/>
          </p:nvPr>
        </p:nvSpPr>
        <p:spPr>
          <a:xfrm>
            <a:off x="5080940" y="2352001"/>
            <a:ext cx="2045381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p70"/>
          <p:cNvSpPr txBox="1">
            <a:spLocks noGrp="1"/>
          </p:cNvSpPr>
          <p:nvPr>
            <p:ph type="body" idx="9"/>
          </p:nvPr>
        </p:nvSpPr>
        <p:spPr>
          <a:xfrm>
            <a:off x="7418140" y="2352001"/>
            <a:ext cx="2045381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9" name="Google Shape;699;p70"/>
          <p:cNvSpPr txBox="1">
            <a:spLocks noGrp="1"/>
          </p:cNvSpPr>
          <p:nvPr>
            <p:ph type="body" idx="13"/>
          </p:nvPr>
        </p:nvSpPr>
        <p:spPr>
          <a:xfrm>
            <a:off x="9750032" y="2352001"/>
            <a:ext cx="2045381" cy="3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p70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366913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70"/>
          <p:cNvSpPr txBox="1">
            <a:spLocks noGrp="1"/>
          </p:cNvSpPr>
          <p:nvPr>
            <p:ph type="body" idx="14"/>
          </p:nvPr>
        </p:nvSpPr>
        <p:spPr>
          <a:xfrm>
            <a:off x="383117" y="288000"/>
            <a:ext cx="9366915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-process - bulletpoints - pic">
  <p:cSld name="E-process - bulletpoints - pic"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71" descr="Marke 1 mit einfarbiger Füllung"/>
          <p:cNvSpPr/>
          <p:nvPr/>
        </p:nvSpPr>
        <p:spPr>
          <a:xfrm>
            <a:off x="396303" y="2071044"/>
            <a:ext cx="480000" cy="480000"/>
          </a:xfrm>
          <a:prstGeom prst="rect">
            <a:avLst/>
          </a:prstGeom>
          <a:noFill/>
          <a:ln>
            <a:noFill/>
          </a:ln>
        </p:spPr>
      </p:sp>
      <p:sp>
        <p:nvSpPr>
          <p:cNvPr id="704" name="Google Shape;704;p71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019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5" name="Google Shape;705;p71"/>
          <p:cNvSpPr txBox="1">
            <a:spLocks noGrp="1"/>
          </p:cNvSpPr>
          <p:nvPr>
            <p:ph type="body" idx="1"/>
          </p:nvPr>
        </p:nvSpPr>
        <p:spPr>
          <a:xfrm>
            <a:off x="1017248" y="2074816"/>
            <a:ext cx="4636793" cy="480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0800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 b="1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p71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71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71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09" name="Google Shape;709;p71"/>
          <p:cNvSpPr>
            <a:spLocks noGrp="1"/>
          </p:cNvSpPr>
          <p:nvPr>
            <p:ph type="pic" idx="2"/>
          </p:nvPr>
        </p:nvSpPr>
        <p:spPr>
          <a:xfrm>
            <a:off x="6167968" y="1598712"/>
            <a:ext cx="6024032" cy="4613707"/>
          </a:xfrm>
          <a:prstGeom prst="rect">
            <a:avLst/>
          </a:prstGeom>
          <a:noFill/>
          <a:ln>
            <a:noFill/>
          </a:ln>
        </p:spPr>
      </p:sp>
      <p:sp>
        <p:nvSpPr>
          <p:cNvPr id="710" name="Google Shape;710;p71"/>
          <p:cNvSpPr txBox="1">
            <a:spLocks noGrp="1"/>
          </p:cNvSpPr>
          <p:nvPr>
            <p:ph type="body" idx="3"/>
          </p:nvPr>
        </p:nvSpPr>
        <p:spPr>
          <a:xfrm>
            <a:off x="1017248" y="2706616"/>
            <a:ext cx="4636793" cy="480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0800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 b="1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1" name="Google Shape;711;p71"/>
          <p:cNvSpPr txBox="1">
            <a:spLocks noGrp="1"/>
          </p:cNvSpPr>
          <p:nvPr>
            <p:ph type="body" idx="4"/>
          </p:nvPr>
        </p:nvSpPr>
        <p:spPr>
          <a:xfrm>
            <a:off x="1017248" y="3338416"/>
            <a:ext cx="4636793" cy="480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0800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 b="1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p71"/>
          <p:cNvSpPr txBox="1">
            <a:spLocks noGrp="1"/>
          </p:cNvSpPr>
          <p:nvPr>
            <p:ph type="body" idx="5"/>
          </p:nvPr>
        </p:nvSpPr>
        <p:spPr>
          <a:xfrm>
            <a:off x="1017248" y="3969767"/>
            <a:ext cx="4636793" cy="480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0800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 b="1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3" name="Google Shape;713;p71"/>
          <p:cNvSpPr txBox="1">
            <a:spLocks noGrp="1"/>
          </p:cNvSpPr>
          <p:nvPr>
            <p:ph type="body" idx="6"/>
          </p:nvPr>
        </p:nvSpPr>
        <p:spPr>
          <a:xfrm>
            <a:off x="1017248" y="4601117"/>
            <a:ext cx="4636793" cy="480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0800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 b="1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4" name="Google Shape;714;p71"/>
          <p:cNvSpPr txBox="1">
            <a:spLocks noGrp="1"/>
          </p:cNvSpPr>
          <p:nvPr>
            <p:ph type="body" idx="7"/>
          </p:nvPr>
        </p:nvSpPr>
        <p:spPr>
          <a:xfrm>
            <a:off x="1017248" y="5236689"/>
            <a:ext cx="4636793" cy="480000"/>
          </a:xfrm>
          <a:prstGeom prst="rect">
            <a:avLst/>
          </a:prstGeom>
          <a:solidFill>
            <a:schemeClr val="dk2">
              <a:alpha val="30196"/>
            </a:schemeClr>
          </a:solidFill>
          <a:ln>
            <a:noFill/>
          </a:ln>
        </p:spPr>
        <p:txBody>
          <a:bodyPr spcFirstLastPara="1" wrap="square" lIns="10800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80"/>
              <a:buNone/>
              <a:defRPr sz="1200" b="1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5" name="Google Shape;715;p71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6" name="Google Shape;716;p71"/>
          <p:cNvSpPr txBox="1">
            <a:spLocks noGrp="1"/>
          </p:cNvSpPr>
          <p:nvPr>
            <p:ph type="body" idx="8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7" name="Google Shape;717;p71" descr="Abzeichen mit einfarbiger Füllung"/>
          <p:cNvSpPr/>
          <p:nvPr/>
        </p:nvSpPr>
        <p:spPr>
          <a:xfrm>
            <a:off x="398959" y="2712837"/>
            <a:ext cx="480000" cy="480000"/>
          </a:xfrm>
          <a:prstGeom prst="rect">
            <a:avLst/>
          </a:prstGeom>
          <a:noFill/>
          <a:ln>
            <a:noFill/>
          </a:ln>
        </p:spPr>
      </p:sp>
      <p:sp>
        <p:nvSpPr>
          <p:cNvPr id="718" name="Google Shape;718;p71" descr="Marke 3 mit einfarbiger Füllung"/>
          <p:cNvSpPr/>
          <p:nvPr/>
        </p:nvSpPr>
        <p:spPr>
          <a:xfrm>
            <a:off x="405180" y="3332969"/>
            <a:ext cx="480000" cy="480000"/>
          </a:xfrm>
          <a:prstGeom prst="rect">
            <a:avLst/>
          </a:prstGeom>
          <a:noFill/>
          <a:ln>
            <a:noFill/>
          </a:ln>
        </p:spPr>
      </p:sp>
      <p:sp>
        <p:nvSpPr>
          <p:cNvPr id="719" name="Google Shape;719;p71" descr="Marke 4 mit einfarbiger Füllung"/>
          <p:cNvSpPr/>
          <p:nvPr/>
        </p:nvSpPr>
        <p:spPr>
          <a:xfrm>
            <a:off x="405180" y="3969767"/>
            <a:ext cx="480000" cy="480000"/>
          </a:xfrm>
          <a:prstGeom prst="rect">
            <a:avLst/>
          </a:prstGeom>
          <a:noFill/>
          <a:ln>
            <a:noFill/>
          </a:ln>
        </p:spPr>
      </p:sp>
      <p:sp>
        <p:nvSpPr>
          <p:cNvPr id="720" name="Google Shape;720;p71" descr="Marke 5 mit einfarbiger Füllung"/>
          <p:cNvSpPr/>
          <p:nvPr/>
        </p:nvSpPr>
        <p:spPr>
          <a:xfrm>
            <a:off x="396303" y="4601117"/>
            <a:ext cx="480000" cy="480000"/>
          </a:xfrm>
          <a:prstGeom prst="rect">
            <a:avLst/>
          </a:prstGeom>
          <a:noFill/>
          <a:ln>
            <a:noFill/>
          </a:ln>
        </p:spPr>
      </p:sp>
      <p:sp>
        <p:nvSpPr>
          <p:cNvPr id="721" name="Google Shape;721;p71" descr="Marke 6 mit einfarbiger Füllung"/>
          <p:cNvSpPr/>
          <p:nvPr/>
        </p:nvSpPr>
        <p:spPr>
          <a:xfrm>
            <a:off x="396303" y="5242911"/>
            <a:ext cx="480000" cy="48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-blank/content - subtitle">
  <p:cSld name="F-blank/content - subtitle"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72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4" name="Google Shape;724;p72"/>
          <p:cNvSpPr txBox="1">
            <a:spLocks noGrp="1"/>
          </p:cNvSpPr>
          <p:nvPr>
            <p:ph type="body" idx="1"/>
          </p:nvPr>
        </p:nvSpPr>
        <p:spPr>
          <a:xfrm>
            <a:off x="383116" y="2304001"/>
            <a:ext cx="11425768" cy="3908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862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520"/>
              <a:buChar char="›"/>
              <a:defRPr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5" name="Google Shape;725;p72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72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27" name="Google Shape;727;p72"/>
          <p:cNvSpPr txBox="1">
            <a:spLocks noGrp="1"/>
          </p:cNvSpPr>
          <p:nvPr>
            <p:ph type="body" idx="2"/>
          </p:nvPr>
        </p:nvSpPr>
        <p:spPr>
          <a:xfrm>
            <a:off x="0" y="1604433"/>
            <a:ext cx="12192000" cy="38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lt1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8" name="Google Shape;728;p72"/>
          <p:cNvSpPr txBox="1">
            <a:spLocks noGrp="1"/>
          </p:cNvSpPr>
          <p:nvPr>
            <p:ph type="body" idx="3"/>
          </p:nvPr>
        </p:nvSpPr>
        <p:spPr>
          <a:xfrm>
            <a:off x="383115" y="6254178"/>
            <a:ext cx="7639052" cy="1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06"/>
              <a:buFont typeface="Open Sans"/>
              <a:buNone/>
              <a:defRPr sz="933" i="1"/>
            </a:lvl1pPr>
            <a:lvl2pPr marL="914400" lvl="1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2pPr>
            <a:lvl3pPr marL="1371600" lvl="2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3pPr>
            <a:lvl4pPr marL="1828800" lvl="3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4pPr>
            <a:lvl5pPr marL="2286000" lvl="4" indent="-22860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SzPts val="1494"/>
              <a:buFont typeface="Open Sans"/>
              <a:buNone/>
              <a:defRPr sz="1067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9" name="Google Shape;729;p72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72"/>
          <p:cNvSpPr txBox="1">
            <a:spLocks noGrp="1"/>
          </p:cNvSpPr>
          <p:nvPr>
            <p:ph type="body" idx="4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-disclaimer">
  <p:cSld name="A-disclaimer"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73"/>
          <p:cNvSpPr txBox="1">
            <a:spLocks noGrp="1"/>
          </p:cNvSpPr>
          <p:nvPr>
            <p:ph type="body" idx="1"/>
          </p:nvPr>
        </p:nvSpPr>
        <p:spPr>
          <a:xfrm>
            <a:off x="383116" y="1604433"/>
            <a:ext cx="11425768" cy="4607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>
                <a:solidFill>
                  <a:schemeClr val="dk1"/>
                </a:solidFill>
              </a:defRPr>
            </a:lvl1pPr>
            <a:lvl2pPr marL="914400" lvl="1" indent="-33528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Char char="›"/>
              <a:defRPr>
                <a:solidFill>
                  <a:schemeClr val="dk1"/>
                </a:solidFill>
              </a:defRPr>
            </a:lvl2pPr>
            <a:lvl3pPr marL="1371600" lvl="2" indent="-311544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306"/>
              <a:buChar char="›"/>
              <a:defRPr>
                <a:solidFill>
                  <a:schemeClr val="dk1"/>
                </a:solidFill>
              </a:defRPr>
            </a:lvl3pPr>
            <a:lvl4pPr marL="1828800" lvl="3" indent="-287896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934"/>
              <a:buChar char="›"/>
              <a:defRPr>
                <a:solidFill>
                  <a:schemeClr val="dk1"/>
                </a:solidFill>
              </a:defRPr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p73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318600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Open Sans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4" name="Google Shape;734;p7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73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7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37" name="Google Shape;737;p73"/>
          <p:cNvSpPr txBox="1">
            <a:spLocks noGrp="1"/>
          </p:cNvSpPr>
          <p:nvPr>
            <p:ph type="body" idx="2"/>
          </p:nvPr>
        </p:nvSpPr>
        <p:spPr>
          <a:xfrm>
            <a:off x="383117" y="288000"/>
            <a:ext cx="9318600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obj">
  <p:cSld name="OBJECT">
    <p:bg>
      <p:bgPr>
        <a:solidFill>
          <a:schemeClr val="lt1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74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 extrusionOk="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B300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0" name="Google Shape;740;p74"/>
          <p:cNvSpPr txBox="1">
            <a:spLocks noGrp="1"/>
          </p:cNvSpPr>
          <p:nvPr>
            <p:ph type="ctrTitle"/>
          </p:nvPr>
        </p:nvSpPr>
        <p:spPr>
          <a:xfrm>
            <a:off x="3953593" y="2542031"/>
            <a:ext cx="4284811" cy="391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5883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33"/>
              <a:buFont typeface="Arial"/>
              <a:buNone/>
              <a:defRPr sz="4533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74"/>
          <p:cNvSpPr txBox="1">
            <a:spLocks noGrp="1"/>
          </p:cNvSpPr>
          <p:nvPr>
            <p:ph type="subTitle" idx="1"/>
          </p:nvPr>
        </p:nvSpPr>
        <p:spPr>
          <a:xfrm>
            <a:off x="2411475" y="3430015"/>
            <a:ext cx="7369048" cy="208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1866"/>
              <a:buChar char="›"/>
              <a:defRPr sz="1333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lvl="2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lvl="3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lvl="4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p74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F8F8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74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F8F8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74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200655" marR="0" lvl="0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200655" marR="0" lvl="1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00655" marR="0" lvl="2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00655" marR="0" lvl="3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0655" marR="0" lvl="4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00655" marR="0" lvl="5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00655" marR="0" lvl="6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200655" marR="0" lvl="7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0655" marR="0" lvl="8" indent="0" algn="r">
              <a:spcBef>
                <a:spcPts val="0"/>
              </a:spcBef>
              <a:buNone/>
              <a:defRPr sz="1067" b="1" i="0">
                <a:solidFill>
                  <a:srgbClr val="B3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00655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3" name="Google Shape;753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4" name="Google Shape;75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5" name="Google Shape;75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6" name="Google Shape;75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9" name="Google Shape;759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60" name="Google Shape;7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5" name="Google Shape;765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66" name="Google Shape;766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2" name="Google Shape;772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3" name="Google Shape;7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79" name="Google Shape;779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1" name="Google Shape;781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2" name="Google Shape;78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4" name="Google Shape;78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hapter marker - 6-agenda">
  <p:cSld name="A-chapter marker - 6-agenda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body" idx="1"/>
          </p:nvPr>
        </p:nvSpPr>
        <p:spPr>
          <a:xfrm>
            <a:off x="0" y="3970256"/>
            <a:ext cx="7969248" cy="664949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6"/>
          <p:cNvSpPr txBox="1">
            <a:spLocks noGrp="1"/>
          </p:cNvSpPr>
          <p:nvPr>
            <p:ph type="body" idx="2"/>
          </p:nvPr>
        </p:nvSpPr>
        <p:spPr>
          <a:xfrm>
            <a:off x="0" y="4758863"/>
            <a:ext cx="7969248" cy="664949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6"/>
          <p:cNvSpPr txBox="1">
            <a:spLocks noGrp="1"/>
          </p:cNvSpPr>
          <p:nvPr>
            <p:ph type="body" idx="3"/>
          </p:nvPr>
        </p:nvSpPr>
        <p:spPr>
          <a:xfrm>
            <a:off x="0" y="2393043"/>
            <a:ext cx="7969248" cy="664949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67"/>
              <a:buFont typeface="Arial"/>
              <a:buChar char="●"/>
              <a:defRPr sz="1467" cap="none"/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4"/>
          </p:nvPr>
        </p:nvSpPr>
        <p:spPr>
          <a:xfrm>
            <a:off x="0" y="3181649"/>
            <a:ext cx="7969248" cy="664949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5"/>
          </p:nvPr>
        </p:nvSpPr>
        <p:spPr>
          <a:xfrm>
            <a:off x="0" y="1612255"/>
            <a:ext cx="7969248" cy="66494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67"/>
              <a:buFont typeface="Arial"/>
              <a:buChar char="●"/>
              <a:defRPr sz="1467" b="1" i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>
            <a:spLocks noGrp="1"/>
          </p:cNvSpPr>
          <p:nvPr>
            <p:ph type="pic" idx="6"/>
          </p:nvPr>
        </p:nvSpPr>
        <p:spPr>
          <a:xfrm>
            <a:off x="8113184" y="1614030"/>
            <a:ext cx="4078816" cy="4598388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26"/>
          <p:cNvSpPr txBox="1">
            <a:spLocks noGrp="1"/>
          </p:cNvSpPr>
          <p:nvPr>
            <p:ph type="body" idx="7"/>
          </p:nvPr>
        </p:nvSpPr>
        <p:spPr>
          <a:xfrm>
            <a:off x="0" y="5547470"/>
            <a:ext cx="7969248" cy="664949"/>
          </a:xfrm>
          <a:prstGeom prst="rect">
            <a:avLst/>
          </a:prstGeom>
          <a:solidFill>
            <a:srgbClr val="B4AFA8">
              <a:alpha val="24705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3589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body" idx="8"/>
          </p:nvPr>
        </p:nvSpPr>
        <p:spPr>
          <a:xfrm>
            <a:off x="383117" y="288000"/>
            <a:ext cx="9335896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7" name="Google Shape;78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8" name="Google Shape;78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9" name="Google Shape;78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3" name="Google Shape;79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97" name="Google Shape;79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8" name="Google Shape;79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9" name="Google Shape;79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3" name="Google Shape;803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4" name="Google Shape;804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5" name="Google Shape;80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1" name="Google Shape;81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6" name="Google Shape;816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7" name="Google Shape;81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hapter marker - 7-agenda">
  <p:cSld name="A-chapter marker - 7-agenda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body" idx="1"/>
          </p:nvPr>
        </p:nvSpPr>
        <p:spPr>
          <a:xfrm>
            <a:off x="3" y="3631973"/>
            <a:ext cx="7969248" cy="56133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body" idx="2"/>
          </p:nvPr>
        </p:nvSpPr>
        <p:spPr>
          <a:xfrm>
            <a:off x="0" y="4304925"/>
            <a:ext cx="7969248" cy="56133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body" idx="3"/>
          </p:nvPr>
        </p:nvSpPr>
        <p:spPr>
          <a:xfrm>
            <a:off x="0" y="2279296"/>
            <a:ext cx="7969248" cy="56133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67"/>
              <a:buFont typeface="Arial"/>
              <a:buChar char="●"/>
              <a:defRPr sz="1467" cap="none"/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4"/>
          </p:nvPr>
        </p:nvSpPr>
        <p:spPr>
          <a:xfrm>
            <a:off x="0" y="2952248"/>
            <a:ext cx="7969248" cy="56133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5"/>
          </p:nvPr>
        </p:nvSpPr>
        <p:spPr>
          <a:xfrm>
            <a:off x="0" y="1612257"/>
            <a:ext cx="7969248" cy="561337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2175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67"/>
              <a:buFont typeface="Arial"/>
              <a:buChar char="●"/>
              <a:defRPr sz="1467" b="1" i="0" cap="none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680"/>
              <a:buNone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>
            <a:spLocks noGrp="1"/>
          </p:cNvSpPr>
          <p:nvPr>
            <p:ph type="pic" idx="6"/>
          </p:nvPr>
        </p:nvSpPr>
        <p:spPr>
          <a:xfrm>
            <a:off x="8113184" y="1614030"/>
            <a:ext cx="4078816" cy="4598388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27"/>
          <p:cNvSpPr txBox="1">
            <a:spLocks noGrp="1"/>
          </p:cNvSpPr>
          <p:nvPr>
            <p:ph type="body" idx="7"/>
          </p:nvPr>
        </p:nvSpPr>
        <p:spPr>
          <a:xfrm>
            <a:off x="0" y="4978485"/>
            <a:ext cx="7969248" cy="56133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body" idx="8"/>
          </p:nvPr>
        </p:nvSpPr>
        <p:spPr>
          <a:xfrm>
            <a:off x="0" y="5651081"/>
            <a:ext cx="7969248" cy="561337"/>
          </a:xfrm>
          <a:prstGeom prst="rect">
            <a:avLst/>
          </a:prstGeom>
          <a:solidFill>
            <a:srgbClr val="B4AFA8">
              <a:alpha val="25098"/>
            </a:srgbClr>
          </a:solidFill>
          <a:ln>
            <a:noFill/>
          </a:ln>
        </p:spPr>
        <p:txBody>
          <a:bodyPr spcFirstLastPara="1" wrap="square" lIns="288000" tIns="0" rIns="0" bIns="0" anchor="ctr" anchorCtr="0">
            <a:noAutofit/>
          </a:bodyPr>
          <a:lstStyle>
            <a:lvl1pPr marL="457200" lvl="0" indent="-359016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Char char="›"/>
              <a:defRPr cap="none"/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body" idx="9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7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table of contents 2/3 – 1 pic">
  <p:cSld name="A-table of contents 2/3 – 1 pic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8"/>
          <p:cNvSpPr/>
          <p:nvPr/>
        </p:nvSpPr>
        <p:spPr>
          <a:xfrm>
            <a:off x="0" y="1604433"/>
            <a:ext cx="7981952" cy="4607984"/>
          </a:xfrm>
          <a:prstGeom prst="rect">
            <a:avLst/>
          </a:prstGeom>
          <a:solidFill>
            <a:schemeClr val="dk2">
              <a:alpha val="1960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28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body" idx="1"/>
          </p:nvPr>
        </p:nvSpPr>
        <p:spPr>
          <a:xfrm>
            <a:off x="383118" y="1920001"/>
            <a:ext cx="7205037" cy="398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16"/>
              </a:lnSpc>
              <a:spcBef>
                <a:spcPts val="1067"/>
              </a:spcBef>
              <a:spcAft>
                <a:spcPts val="0"/>
              </a:spcAft>
              <a:buSzPts val="1680"/>
              <a:buFont typeface="Open Sans"/>
              <a:buNone/>
              <a:defRPr sz="1200" b="1" i="0" u="none" cap="none"/>
            </a:lvl1pPr>
            <a:lvl2pPr marL="914400" lvl="1" indent="-228600" algn="l">
              <a:lnSpc>
                <a:spcPct val="122250"/>
              </a:lnSpc>
              <a:spcBef>
                <a:spcPts val="133"/>
              </a:spcBef>
              <a:spcAft>
                <a:spcPts val="0"/>
              </a:spcAft>
              <a:buSzPts val="1680"/>
              <a:buNone/>
              <a:defRPr sz="1200" b="1" u="none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306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934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8"/>
          <p:cNvSpPr>
            <a:spLocks noGrp="1"/>
          </p:cNvSpPr>
          <p:nvPr>
            <p:ph type="pic" idx="2"/>
          </p:nvPr>
        </p:nvSpPr>
        <p:spPr>
          <a:xfrm>
            <a:off x="8113184" y="1598401"/>
            <a:ext cx="4078816" cy="4613705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28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35895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8"/>
          <p:cNvSpPr txBox="1">
            <a:spLocks noGrp="1"/>
          </p:cNvSpPr>
          <p:nvPr>
            <p:ph type="body" idx="3"/>
          </p:nvPr>
        </p:nvSpPr>
        <p:spPr>
          <a:xfrm>
            <a:off x="383118" y="288000"/>
            <a:ext cx="9335895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28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table of contents 1/2 ">
  <p:cSld name="A-table of contents 1/2 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9"/>
          <p:cNvSpPr/>
          <p:nvPr/>
        </p:nvSpPr>
        <p:spPr>
          <a:xfrm>
            <a:off x="0" y="1604433"/>
            <a:ext cx="12192000" cy="4607984"/>
          </a:xfrm>
          <a:prstGeom prst="rect">
            <a:avLst/>
          </a:prstGeom>
          <a:solidFill>
            <a:schemeClr val="dk2">
              <a:alpha val="19607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" name="Google Shape;99;p29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9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01" name="Google Shape;101;p29"/>
          <p:cNvSpPr txBox="1">
            <a:spLocks noGrp="1"/>
          </p:cNvSpPr>
          <p:nvPr>
            <p:ph type="body" idx="1"/>
          </p:nvPr>
        </p:nvSpPr>
        <p:spPr>
          <a:xfrm>
            <a:off x="383117" y="1920001"/>
            <a:ext cx="5376000" cy="398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16"/>
              </a:lnSpc>
              <a:spcBef>
                <a:spcPts val="1067"/>
              </a:spcBef>
              <a:spcAft>
                <a:spcPts val="0"/>
              </a:spcAft>
              <a:buSzPts val="1680"/>
              <a:buFont typeface="Open Sans"/>
              <a:buNone/>
              <a:defRPr sz="1200" b="1" i="0" u="none" cap="none"/>
            </a:lvl1pPr>
            <a:lvl2pPr marL="914400" lvl="1" indent="-228600" algn="l">
              <a:lnSpc>
                <a:spcPct val="122250"/>
              </a:lnSpc>
              <a:spcBef>
                <a:spcPts val="133"/>
              </a:spcBef>
              <a:spcAft>
                <a:spcPts val="0"/>
              </a:spcAft>
              <a:buSzPts val="1680"/>
              <a:buNone/>
              <a:defRPr sz="1200" b="1" u="none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306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934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9"/>
          <p:cNvSpPr txBox="1">
            <a:spLocks noGrp="1"/>
          </p:cNvSpPr>
          <p:nvPr>
            <p:ph type="body" idx="2"/>
          </p:nvPr>
        </p:nvSpPr>
        <p:spPr>
          <a:xfrm>
            <a:off x="6432000" y="1920001"/>
            <a:ext cx="5376000" cy="398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16"/>
              </a:lnSpc>
              <a:spcBef>
                <a:spcPts val="1067"/>
              </a:spcBef>
              <a:spcAft>
                <a:spcPts val="0"/>
              </a:spcAft>
              <a:buSzPts val="1680"/>
              <a:buFont typeface="Open Sans"/>
              <a:buNone/>
              <a:defRPr sz="1200" b="1" i="0" u="none" cap="none"/>
            </a:lvl1pPr>
            <a:lvl2pPr marL="914400" lvl="1" indent="-228600" algn="l">
              <a:lnSpc>
                <a:spcPct val="122250"/>
              </a:lnSpc>
              <a:spcBef>
                <a:spcPts val="133"/>
              </a:spcBef>
              <a:spcAft>
                <a:spcPts val="0"/>
              </a:spcAft>
              <a:buSzPts val="1680"/>
              <a:buNone/>
              <a:defRPr sz="1200" b="1" u="none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306"/>
              <a:buNone/>
              <a:defRPr/>
            </a:lvl3pPr>
            <a:lvl4pPr marL="1828800" lvl="3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934"/>
              <a:buNone/>
              <a:defRPr/>
            </a:lvl4pPr>
            <a:lvl5pPr marL="2286000" lvl="4" indent="-22860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1494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9"/>
          <p:cNvSpPr txBox="1">
            <a:spLocks noGrp="1"/>
          </p:cNvSpPr>
          <p:nvPr>
            <p:ph type="title"/>
          </p:nvPr>
        </p:nvSpPr>
        <p:spPr>
          <a:xfrm>
            <a:off x="383119" y="672000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81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9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SzPts val="2054"/>
              <a:buNone/>
              <a:defRPr sz="1467" cap="none">
                <a:solidFill>
                  <a:schemeClr val="dk2"/>
                </a:solidFill>
              </a:defRPr>
            </a:lvl1pPr>
            <a:lvl2pPr marL="914400" lvl="1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2pPr>
            <a:lvl3pPr marL="1371600" lvl="2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3pPr>
            <a:lvl4pPr marL="1828800" lvl="3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4pPr>
            <a:lvl5pPr marL="2286000" lvl="4" indent="-388620" algn="l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SzPts val="2520"/>
              <a:buChar char="›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9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body" idx="1"/>
          </p:nvPr>
        </p:nvSpPr>
        <p:spPr>
          <a:xfrm>
            <a:off x="383116" y="1920000"/>
            <a:ext cx="11425768" cy="38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9016" algn="l" rtl="0">
              <a:lnSpc>
                <a:spcPct val="11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2054"/>
              <a:buFont typeface="Open Sans"/>
              <a:buChar char="›"/>
              <a:defRPr sz="14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5280" algn="l" rtl="0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Clr>
                <a:schemeClr val="dk2"/>
              </a:buClr>
              <a:buSzPts val="1680"/>
              <a:buFont typeface="Open Sans"/>
              <a:buChar char="›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1544" algn="l" rtl="0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Clr>
                <a:schemeClr val="dk2"/>
              </a:buClr>
              <a:buSzPts val="1306"/>
              <a:buFont typeface="Open Sans"/>
              <a:buChar char="›"/>
              <a:defRPr sz="933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87896" algn="l" rtl="0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Clr>
                <a:schemeClr val="dk2"/>
              </a:buClr>
              <a:buSzPts val="934"/>
              <a:buFont typeface="Open Sans"/>
              <a:buChar char="›"/>
              <a:defRPr sz="667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23456" algn="l" rtl="0">
              <a:lnSpc>
                <a:spcPct val="110000"/>
              </a:lnSpc>
              <a:spcBef>
                <a:spcPts val="533"/>
              </a:spcBef>
              <a:spcAft>
                <a:spcPts val="0"/>
              </a:spcAft>
              <a:buClr>
                <a:schemeClr val="dk2"/>
              </a:buClr>
              <a:buSzPts val="1494"/>
              <a:buFont typeface="Open Sans"/>
              <a:buChar char="›"/>
              <a:defRPr sz="1067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212418"/>
            <a:ext cx="4114800" cy="64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F8F8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title"/>
          </p:nvPr>
        </p:nvSpPr>
        <p:spPr>
          <a:xfrm>
            <a:off x="383120" y="672000"/>
            <a:ext cx="9318600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Open Sans"/>
              <a:buNone/>
              <a:defRPr sz="2667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8"/>
          <p:cNvSpPr/>
          <p:nvPr/>
        </p:nvSpPr>
        <p:spPr>
          <a:xfrm>
            <a:off x="9547109" y="112480"/>
            <a:ext cx="2516212" cy="5901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cs-CZ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A4A3A4"/>
          </p15:clr>
        </p15:guide>
        <p15:guide id="2" pos="5760">
          <p15:clr>
            <a:srgbClr val="F26B43"/>
          </p15:clr>
        </p15:guide>
        <p15:guide id="3" pos="181">
          <p15:clr>
            <a:srgbClr val="F26B43"/>
          </p15:clr>
        </p15:guide>
        <p15:guide id="4" pos="1927">
          <p15:clr>
            <a:srgbClr val="F26B43"/>
          </p15:clr>
        </p15:guide>
        <p15:guide id="5" pos="1995">
          <p15:clr>
            <a:srgbClr val="F26B43"/>
          </p15:clr>
        </p15:guide>
        <p15:guide id="6" pos="2845">
          <p15:clr>
            <a:srgbClr val="F26B43"/>
          </p15:clr>
        </p15:guide>
        <p15:guide id="7" pos="2914">
          <p15:clr>
            <a:srgbClr val="F26B43"/>
          </p15:clr>
        </p15:guide>
        <p15:guide id="8" pos="3765">
          <p15:clr>
            <a:srgbClr val="F26B43"/>
          </p15:clr>
        </p15:guide>
        <p15:guide id="9" pos="3833">
          <p15:clr>
            <a:srgbClr val="F26B43"/>
          </p15:clr>
        </p15:guide>
        <p15:guide id="10" pos="5579">
          <p15:clr>
            <a:srgbClr val="F26B43"/>
          </p15:clr>
        </p15:guide>
        <p15:guide id="11" orient="horz" pos="1620">
          <p15:clr>
            <a:srgbClr val="A4A3A4"/>
          </p15:clr>
        </p15:guide>
        <p15:guide id="12" orient="horz" pos="758">
          <p15:clr>
            <a:srgbClr val="F26B43"/>
          </p15:clr>
        </p15:guide>
        <p15:guide id="13" orient="horz" pos="1257">
          <p15:clr>
            <a:srgbClr val="F26B43"/>
          </p15:clr>
        </p15:guide>
        <p15:guide id="14" orient="horz" pos="1824">
          <p15:clr>
            <a:srgbClr val="F26B43"/>
          </p15:clr>
        </p15:guide>
        <p15:guide id="15" orient="horz" pos="2368">
          <p15:clr>
            <a:srgbClr val="F26B43"/>
          </p15:clr>
        </p15:guide>
        <p15:guide id="16" orient="horz" pos="2935">
          <p15:clr>
            <a:srgbClr val="F26B43"/>
          </p15:clr>
        </p15:guide>
        <p15:guide id="17" orient="horz" pos="599">
          <p15:clr>
            <a:srgbClr val="5ACBF0"/>
          </p15:clr>
        </p15:guide>
        <p15:guide id="18" orient="horz" pos="143">
          <p15:clr>
            <a:srgbClr val="5ACBF0"/>
          </p15:clr>
        </p15:guide>
        <p15:guide id="19" orient="horz" pos="3094">
          <p15:clr>
            <a:srgbClr val="5ACBF0"/>
          </p15:clr>
        </p15:guide>
        <p15:guide id="20" pos="1458">
          <p15:clr>
            <a:srgbClr val="5ACBF0"/>
          </p15:clr>
        </p15:guide>
        <p15:guide id="21" pos="1524">
          <p15:clr>
            <a:srgbClr val="5ACBF0"/>
          </p15:clr>
        </p15:guide>
        <p15:guide id="22" pos="4218">
          <p15:clr>
            <a:srgbClr val="5ACBF0"/>
          </p15:clr>
        </p15:guide>
        <p15:guide id="23" pos="4286">
          <p15:clr>
            <a:srgbClr val="5ACBF0"/>
          </p15:clr>
        </p15:guide>
        <p15:guide id="24" pos="5262">
          <p15:clr>
            <a:srgbClr val="5ACBF0"/>
          </p15:clr>
        </p15:guide>
        <p15:guide id="25" pos="52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7" name="Google Shape;74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8" name="Google Shape;7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9" name="Google Shape;7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0" name="Google Shape;7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DBCD53DD-FF1A-E96C-0778-2825738B6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2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" name="Google Shape;824;p1" descr="Obsah obrázku venku, obloha, mrak, strom&#10;&#10;Obsah generovaný pomocí AI může být nesprávný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105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" name="Google Shape;825;p1" descr="Obsah obrázku obloha, venku, tráva, snímek obrazovky&#10;&#10;Obsah generovaný pomocí AI může být nesprávný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t="4711" b="4711"/>
          <a:stretch/>
        </p:blipFill>
        <p:spPr>
          <a:xfrm>
            <a:off x="0" y="0"/>
            <a:ext cx="12192000" cy="6479457"/>
          </a:xfrm>
          <a:prstGeom prst="rect">
            <a:avLst/>
          </a:prstGeom>
          <a:solidFill>
            <a:srgbClr val="EFEEED"/>
          </a:solidFill>
          <a:ln>
            <a:noFill/>
          </a:ln>
        </p:spPr>
      </p:pic>
      <p:sp>
        <p:nvSpPr>
          <p:cNvPr id="826" name="Google Shape;826;p1"/>
          <p:cNvSpPr txBox="1">
            <a:spLocks noGrp="1"/>
          </p:cNvSpPr>
          <p:nvPr>
            <p:ph type="body" idx="3"/>
          </p:nvPr>
        </p:nvSpPr>
        <p:spPr>
          <a:xfrm>
            <a:off x="886884" y="5659606"/>
            <a:ext cx="110892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36687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cs-CZ" b="0"/>
              <a:t>Mgr. Jiří Kučera</a:t>
            </a:r>
            <a:endParaRPr/>
          </a:p>
        </p:txBody>
      </p:sp>
      <p:pic>
        <p:nvPicPr>
          <p:cNvPr id="827" name="Google Shape;82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92420" y="6259973"/>
            <a:ext cx="2038801" cy="541376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"/>
          <p:cNvSpPr txBox="1">
            <a:spLocks noGrp="1"/>
          </p:cNvSpPr>
          <p:nvPr>
            <p:ph type="title"/>
          </p:nvPr>
        </p:nvSpPr>
        <p:spPr>
          <a:xfrm>
            <a:off x="886884" y="4882945"/>
            <a:ext cx="10706100" cy="674253"/>
          </a:xfrm>
          <a:prstGeom prst="rect">
            <a:avLst/>
          </a:prstGeom>
          <a:noFill/>
          <a:ln>
            <a:noFill/>
          </a:ln>
          <a:effectLst>
            <a:outerShdw blurRad="63500" algn="ctr" rotWithShape="0">
              <a:srgbClr val="000000">
                <a:alpha val="60000"/>
              </a:srgb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8887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None/>
            </a:pPr>
            <a:r>
              <a:rPr lang="cs-CZ" sz="2400"/>
              <a:t>DOSTUPNÉ BYDLENÍ OD WIENERBERGER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2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B"/>
              </a:buClr>
              <a:buSzPts val="800"/>
              <a:buFont typeface="Open Sans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3C3C3B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fld>
            <a:endParaRPr sz="800" b="0" i="0" u="none" strike="noStrike" cap="none">
              <a:solidFill>
                <a:srgbClr val="3C3C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5" name="Google Shape;835;p2"/>
          <p:cNvSpPr txBox="1">
            <a:spLocks noGrp="1"/>
          </p:cNvSpPr>
          <p:nvPr>
            <p:ph type="title"/>
          </p:nvPr>
        </p:nvSpPr>
        <p:spPr>
          <a:xfrm>
            <a:off x="383118" y="594607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6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50"/>
              <a:buFont typeface="Open Sans"/>
              <a:buNone/>
            </a:pPr>
            <a:r>
              <a:rPr lang="cs-CZ" sz="2650"/>
              <a:t>WIENERBERGER V ČESKÉ REPUBLICE</a:t>
            </a:r>
            <a:endParaRPr/>
          </a:p>
        </p:txBody>
      </p:sp>
      <p:sp>
        <p:nvSpPr>
          <p:cNvPr id="836" name="Google Shape;836;p2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lang="cs-CZ"/>
              <a:t>INICIATIVA PRO DOSTUPNÉ BYDLENÍ</a:t>
            </a:r>
            <a:endParaRPr/>
          </a:p>
        </p:txBody>
      </p:sp>
      <p:sp>
        <p:nvSpPr>
          <p:cNvPr id="837" name="Google Shape;837;p2"/>
          <p:cNvSpPr/>
          <p:nvPr/>
        </p:nvSpPr>
        <p:spPr>
          <a:xfrm>
            <a:off x="0" y="1398002"/>
            <a:ext cx="6174223" cy="4937734"/>
          </a:xfrm>
          <a:prstGeom prst="rect">
            <a:avLst/>
          </a:prstGeom>
          <a:solidFill>
            <a:srgbClr val="EFEEE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8" name="Google Shape;838;p2"/>
          <p:cNvSpPr txBox="1"/>
          <p:nvPr/>
        </p:nvSpPr>
        <p:spPr>
          <a:xfrm>
            <a:off x="-458840" y="1759811"/>
            <a:ext cx="6094674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0" i="0" u="none" strike="noStrike" cap="none">
                <a:solidFill>
                  <a:srgbClr val="4E7D46"/>
                </a:solidFill>
                <a:latin typeface="Open Sans"/>
                <a:ea typeface="Open Sans"/>
                <a:cs typeface="Open Sans"/>
                <a:sym typeface="Open Sans"/>
              </a:rPr>
              <a:t>6 </a:t>
            </a:r>
            <a:r>
              <a:rPr lang="cs-CZ" sz="2400" b="0" i="0" u="none" strike="noStrike" cap="none">
                <a:solidFill>
                  <a:srgbClr val="3B3B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značek</a:t>
            </a:r>
            <a:r>
              <a:rPr lang="cs-CZ" sz="3200" b="0" i="0" u="none" strike="noStrike" cap="none">
                <a:solidFill>
                  <a:srgbClr val="4E7D46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 b="0" i="0" u="none" strike="noStrike" cap="none">
                <a:solidFill>
                  <a:srgbClr val="3B3B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(cihly, tašky, trubky, dlažba, fasáda)</a:t>
            </a:r>
            <a:endParaRPr/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B3B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B3B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B3B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B3B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B3B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0" i="0" u="none" strike="noStrike" cap="none">
                <a:solidFill>
                  <a:srgbClr val="4E7D46"/>
                </a:solidFill>
                <a:latin typeface="Open Sans"/>
                <a:ea typeface="Open Sans"/>
                <a:cs typeface="Open Sans"/>
                <a:sym typeface="Open Sans"/>
              </a:rPr>
              <a:t>13 </a:t>
            </a:r>
            <a:r>
              <a:rPr lang="cs-CZ" sz="2400" b="0" i="0" u="none" strike="noStrike" cap="none">
                <a:solidFill>
                  <a:srgbClr val="3B3B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výrobních závodů</a:t>
            </a:r>
            <a:endParaRPr/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4E7D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7663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4E7D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7663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200" b="0" i="0" u="none" strike="noStrike" cap="none">
                <a:solidFill>
                  <a:srgbClr val="4E7D46"/>
                </a:solidFill>
                <a:latin typeface="Open Sans"/>
                <a:ea typeface="Open Sans"/>
                <a:cs typeface="Open Sans"/>
                <a:sym typeface="Open Sans"/>
              </a:rPr>
              <a:t>10 000 </a:t>
            </a:r>
            <a:r>
              <a:rPr lang="cs-CZ" sz="2400" b="0" i="0" u="none" strike="noStrike" cap="none">
                <a:solidFill>
                  <a:srgbClr val="3B3B3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bytových jednotek</a:t>
            </a:r>
            <a:endParaRPr/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4E7D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4E7D4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4E7D4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663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3B3B3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39" name="Google Shape;83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74501" y="1865442"/>
            <a:ext cx="6292361" cy="3774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"/>
          <p:cNvSpPr txBox="1">
            <a:spLocks noGrp="1"/>
          </p:cNvSpPr>
          <p:nvPr>
            <p:ph type="dt" idx="10"/>
          </p:nvPr>
        </p:nvSpPr>
        <p:spPr>
          <a:xfrm>
            <a:off x="383116" y="6548967"/>
            <a:ext cx="1720851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B"/>
              </a:buClr>
              <a:buSzPts val="800"/>
              <a:buFont typeface="Open Sans"/>
              <a:buNone/>
            </a:pPr>
            <a:r>
              <a:rPr lang="cs-CZ" sz="800" b="0" i="1" u="none" strike="noStrike" cap="none">
                <a:solidFill>
                  <a:srgbClr val="3C3C3B"/>
                </a:solidFill>
                <a:latin typeface="Open Sans"/>
                <a:ea typeface="Open Sans"/>
                <a:cs typeface="Open Sans"/>
                <a:sym typeface="Open Sans"/>
              </a:rPr>
              <a:t>Source: Czech Statistical Office</a:t>
            </a:r>
            <a:endParaRPr sz="800" b="0" i="0" u="none" strike="noStrike" cap="none">
              <a:solidFill>
                <a:srgbClr val="3C3C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5" name="Google Shape;845;p3"/>
          <p:cNvSpPr txBox="1">
            <a:spLocks noGrp="1"/>
          </p:cNvSpPr>
          <p:nvPr>
            <p:ph type="sldNum" idx="12"/>
          </p:nvPr>
        </p:nvSpPr>
        <p:spPr>
          <a:xfrm>
            <a:off x="11135785" y="6548967"/>
            <a:ext cx="673100" cy="201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B"/>
              </a:buClr>
              <a:buSzPts val="800"/>
              <a:buFont typeface="Open Sans"/>
              <a:buNone/>
            </a:pPr>
            <a:fld id="{00000000-1234-1234-1234-123412341234}" type="slidenum">
              <a:rPr lang="cs-CZ" sz="800" b="0" i="0" u="none" strike="noStrike" cap="none">
                <a:solidFill>
                  <a:srgbClr val="3C3C3B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fld>
            <a:endParaRPr sz="800" b="0" i="0" u="none" strike="noStrike" cap="none">
              <a:solidFill>
                <a:srgbClr val="3C3C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6" name="Google Shape;846;p3"/>
          <p:cNvSpPr txBox="1">
            <a:spLocks noGrp="1"/>
          </p:cNvSpPr>
          <p:nvPr>
            <p:ph type="title"/>
          </p:nvPr>
        </p:nvSpPr>
        <p:spPr>
          <a:xfrm>
            <a:off x="383118" y="594607"/>
            <a:ext cx="9327247" cy="590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257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Open Sans"/>
              <a:buNone/>
            </a:pPr>
            <a:r>
              <a:rPr lang="cs-CZ"/>
              <a:t>BYTOVÁ VÝSTAVBA MUSÍ ZRYCHLIT</a:t>
            </a:r>
            <a:endParaRPr/>
          </a:p>
        </p:txBody>
      </p:sp>
      <p:sp>
        <p:nvSpPr>
          <p:cNvPr id="847" name="Google Shape;847;p3"/>
          <p:cNvSpPr txBox="1">
            <a:spLocks noGrp="1"/>
          </p:cNvSpPr>
          <p:nvPr>
            <p:ph type="body" idx="3"/>
          </p:nvPr>
        </p:nvSpPr>
        <p:spPr>
          <a:xfrm>
            <a:off x="383117" y="288000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1960"/>
              <a:buNone/>
            </a:pPr>
            <a:r>
              <a:rPr lang="cs-CZ"/>
              <a:t>INICIATIVA PRO DOSTUPNÉ BYDLENÍ</a:t>
            </a:r>
            <a:endParaRPr/>
          </a:p>
        </p:txBody>
      </p:sp>
      <p:grpSp>
        <p:nvGrpSpPr>
          <p:cNvPr id="848" name="Google Shape;848;p3"/>
          <p:cNvGrpSpPr/>
          <p:nvPr/>
        </p:nvGrpSpPr>
        <p:grpSpPr>
          <a:xfrm rot="870613">
            <a:off x="8798472" y="1803058"/>
            <a:ext cx="3295227" cy="3281311"/>
            <a:chOff x="5344849" y="1149458"/>
            <a:chExt cx="3059430" cy="3059430"/>
          </a:xfrm>
        </p:grpSpPr>
        <p:sp>
          <p:nvSpPr>
            <p:cNvPr id="849" name="Google Shape;849;p3"/>
            <p:cNvSpPr/>
            <p:nvPr/>
          </p:nvSpPr>
          <p:spPr>
            <a:xfrm>
              <a:off x="5344849" y="1149458"/>
              <a:ext cx="3059430" cy="305943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50" name="Google Shape;850;p3"/>
            <p:cNvSpPr/>
            <p:nvPr/>
          </p:nvSpPr>
          <p:spPr>
            <a:xfrm>
              <a:off x="5425440" y="1242060"/>
              <a:ext cx="2903220" cy="28956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Open Sans"/>
                <a:buNone/>
              </a:pPr>
              <a:r>
                <a:rPr lang="cs-CZ" sz="2400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Musíme stavět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800"/>
                <a:buFont typeface="Open Sans"/>
                <a:buNone/>
              </a:pPr>
              <a:r>
                <a:rPr lang="cs-CZ" sz="4800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60 tis. </a:t>
              </a:r>
              <a:r>
                <a:rPr lang="cs-CZ" sz="2400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bytů ročně!</a:t>
              </a:r>
              <a:endParaRPr sz="2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851" name="Google Shape;85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168" y="1243719"/>
            <a:ext cx="8502637" cy="5127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4"/>
          <p:cNvSpPr/>
          <p:nvPr/>
        </p:nvSpPr>
        <p:spPr>
          <a:xfrm>
            <a:off x="896690" y="3248170"/>
            <a:ext cx="1199700" cy="98674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4"/>
          <p:cNvSpPr/>
          <p:nvPr/>
        </p:nvSpPr>
        <p:spPr>
          <a:xfrm>
            <a:off x="2960235" y="4099582"/>
            <a:ext cx="2823720" cy="206894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4"/>
          <p:cNvSpPr/>
          <p:nvPr/>
        </p:nvSpPr>
        <p:spPr>
          <a:xfrm>
            <a:off x="6977401" y="3252048"/>
            <a:ext cx="3739519" cy="291647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0" name="Google Shape;86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0289" y="3054042"/>
            <a:ext cx="1083227" cy="1083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1" name="Google Shape;86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5302" y="3962809"/>
            <a:ext cx="1083227" cy="1083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2" name="Google Shape;86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09661" y="3971413"/>
            <a:ext cx="1083227" cy="10830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3" name="Google Shape;863;p4"/>
          <p:cNvGrpSpPr/>
          <p:nvPr/>
        </p:nvGrpSpPr>
        <p:grpSpPr>
          <a:xfrm>
            <a:off x="2842539" y="5169676"/>
            <a:ext cx="1492820" cy="884197"/>
            <a:chOff x="1909664" y="5618684"/>
            <a:chExt cx="1619355" cy="959144"/>
          </a:xfrm>
        </p:grpSpPr>
        <p:pic>
          <p:nvPicPr>
            <p:cNvPr id="864" name="Google Shape;864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09664" y="5658215"/>
              <a:ext cx="880081" cy="8800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5" name="Google Shape;865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69713" y="5618684"/>
              <a:ext cx="959306" cy="95914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66" name="Google Shape;86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10137" y="4943682"/>
            <a:ext cx="1083227" cy="108304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7" name="Google Shape;867;p4"/>
          <p:cNvGrpSpPr/>
          <p:nvPr/>
        </p:nvGrpSpPr>
        <p:grpSpPr>
          <a:xfrm>
            <a:off x="8100751" y="5092780"/>
            <a:ext cx="1492820" cy="884197"/>
            <a:chOff x="1909664" y="5618684"/>
            <a:chExt cx="1619355" cy="959144"/>
          </a:xfrm>
        </p:grpSpPr>
        <p:pic>
          <p:nvPicPr>
            <p:cNvPr id="868" name="Google Shape;868;p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909664" y="5658215"/>
              <a:ext cx="880081" cy="8800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9" name="Google Shape;869;p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69713" y="5618684"/>
              <a:ext cx="959306" cy="95914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0" name="Google Shape;87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47016" y="5033616"/>
            <a:ext cx="1083227" cy="1083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40237" y="3190790"/>
            <a:ext cx="1083227" cy="1083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325379" y="136392"/>
            <a:ext cx="2683933" cy="560361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4"/>
          <p:cNvSpPr txBox="1"/>
          <p:nvPr/>
        </p:nvSpPr>
        <p:spPr>
          <a:xfrm>
            <a:off x="543904" y="462132"/>
            <a:ext cx="731012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DESIGN &amp; BUILD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4"/>
          <p:cNvSpPr txBox="1"/>
          <p:nvPr/>
        </p:nvSpPr>
        <p:spPr>
          <a:xfrm>
            <a:off x="7294117" y="1099412"/>
            <a:ext cx="3106085" cy="369332"/>
          </a:xfrm>
          <a:prstGeom prst="rect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DESIGN &amp; BUILD METODA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5" name="Google Shape;875;p4"/>
          <p:cNvSpPr txBox="1"/>
          <p:nvPr/>
        </p:nvSpPr>
        <p:spPr>
          <a:xfrm>
            <a:off x="1724097" y="1051500"/>
            <a:ext cx="2535568" cy="369332"/>
          </a:xfrm>
          <a:prstGeom prst="rect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1" u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TRADIČNÍ ZPŮSOB</a:t>
            </a:r>
            <a:endParaRPr/>
          </a:p>
        </p:txBody>
      </p:sp>
      <p:sp>
        <p:nvSpPr>
          <p:cNvPr id="876" name="Google Shape;876;p4"/>
          <p:cNvSpPr txBox="1"/>
          <p:nvPr/>
        </p:nvSpPr>
        <p:spPr>
          <a:xfrm>
            <a:off x="2050029" y="2216717"/>
            <a:ext cx="1839391" cy="283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Investor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77" name="Google Shape;877;p4"/>
          <p:cNvCxnSpPr/>
          <p:nvPr/>
        </p:nvCxnSpPr>
        <p:spPr>
          <a:xfrm rot="-5400000" flipH="1">
            <a:off x="3033262" y="2585059"/>
            <a:ext cx="1251900" cy="1247100"/>
          </a:xfrm>
          <a:prstGeom prst="bentConnector3">
            <a:avLst>
              <a:gd name="adj1" fmla="val 19373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78" name="Google Shape;878;p4"/>
          <p:cNvSpPr txBox="1"/>
          <p:nvPr/>
        </p:nvSpPr>
        <p:spPr>
          <a:xfrm>
            <a:off x="2094990" y="2898402"/>
            <a:ext cx="1690367" cy="292388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2 výběrová řízení</a:t>
            </a:r>
            <a:endParaRPr sz="13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79" name="Google Shape;879;p4"/>
          <p:cNvCxnSpPr/>
          <p:nvPr/>
        </p:nvCxnSpPr>
        <p:spPr>
          <a:xfrm rot="10800000">
            <a:off x="2855784" y="2582661"/>
            <a:ext cx="0" cy="269334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80" name="Google Shape;880;p4"/>
          <p:cNvCxnSpPr/>
          <p:nvPr/>
        </p:nvCxnSpPr>
        <p:spPr>
          <a:xfrm rot="10800000" flipH="1">
            <a:off x="1558301" y="2841267"/>
            <a:ext cx="1307414" cy="11025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81" name="Google Shape;881;p4"/>
          <p:cNvCxnSpPr/>
          <p:nvPr/>
        </p:nvCxnSpPr>
        <p:spPr>
          <a:xfrm rot="10800000">
            <a:off x="1558301" y="2840876"/>
            <a:ext cx="11699" cy="407294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82" name="Google Shape;882;p4"/>
          <p:cNvSpPr txBox="1"/>
          <p:nvPr/>
        </p:nvSpPr>
        <p:spPr>
          <a:xfrm>
            <a:off x="650305" y="3876794"/>
            <a:ext cx="183939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Projektant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3" name="Google Shape;883;p4"/>
          <p:cNvSpPr txBox="1"/>
          <p:nvPr/>
        </p:nvSpPr>
        <p:spPr>
          <a:xfrm>
            <a:off x="4683891" y="4814378"/>
            <a:ext cx="91634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Dozor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4" name="Google Shape;884;p4"/>
          <p:cNvSpPr txBox="1"/>
          <p:nvPr/>
        </p:nvSpPr>
        <p:spPr>
          <a:xfrm>
            <a:off x="2739558" y="4790293"/>
            <a:ext cx="183939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Montážní firma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5" name="Google Shape;885;p4"/>
          <p:cNvSpPr txBox="1"/>
          <p:nvPr/>
        </p:nvSpPr>
        <p:spPr>
          <a:xfrm>
            <a:off x="2796741" y="5875622"/>
            <a:ext cx="183939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Subdodavatelé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86" name="Google Shape;886;p4"/>
          <p:cNvCxnSpPr/>
          <p:nvPr/>
        </p:nvCxnSpPr>
        <p:spPr>
          <a:xfrm>
            <a:off x="3618949" y="3866867"/>
            <a:ext cx="1545027" cy="0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87" name="Google Shape;887;p4"/>
          <p:cNvCxnSpPr/>
          <p:nvPr/>
        </p:nvCxnSpPr>
        <p:spPr>
          <a:xfrm rot="10800000">
            <a:off x="3617000" y="3853921"/>
            <a:ext cx="0" cy="217776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88" name="Google Shape;888;p4"/>
          <p:cNvCxnSpPr/>
          <p:nvPr/>
        </p:nvCxnSpPr>
        <p:spPr>
          <a:xfrm rot="10800000">
            <a:off x="3610805" y="5121720"/>
            <a:ext cx="0" cy="207364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89" name="Google Shape;889;p4"/>
          <p:cNvCxnSpPr/>
          <p:nvPr/>
        </p:nvCxnSpPr>
        <p:spPr>
          <a:xfrm rot="10800000">
            <a:off x="5152792" y="3853921"/>
            <a:ext cx="0" cy="217776"/>
          </a:xfrm>
          <a:prstGeom prst="straightConnector1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890" name="Google Shape;890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61360" y="1431664"/>
            <a:ext cx="1083227" cy="1083043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4"/>
          <p:cNvSpPr txBox="1"/>
          <p:nvPr/>
        </p:nvSpPr>
        <p:spPr>
          <a:xfrm>
            <a:off x="7927466" y="2231003"/>
            <a:ext cx="1839391" cy="250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Investor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92" name="Google Shape;892;p4"/>
          <p:cNvCxnSpPr/>
          <p:nvPr/>
        </p:nvCxnSpPr>
        <p:spPr>
          <a:xfrm rot="10800000">
            <a:off x="8870560" y="2499227"/>
            <a:ext cx="0" cy="870575"/>
          </a:xfrm>
          <a:prstGeom prst="straightConnector1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3" name="Google Shape;893;p4"/>
          <p:cNvSpPr txBox="1"/>
          <p:nvPr/>
        </p:nvSpPr>
        <p:spPr>
          <a:xfrm>
            <a:off x="8004429" y="4047339"/>
            <a:ext cx="1839391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Realizační tým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94" name="Google Shape;894;p4"/>
          <p:cNvCxnSpPr/>
          <p:nvPr/>
        </p:nvCxnSpPr>
        <p:spPr>
          <a:xfrm>
            <a:off x="7583026" y="4706294"/>
            <a:ext cx="2597650" cy="0"/>
          </a:xfrm>
          <a:prstGeom prst="straightConnector1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5" name="Google Shape;895;p4"/>
          <p:cNvCxnSpPr>
            <a:stCxn id="870" idx="0"/>
          </p:cNvCxnSpPr>
          <p:nvPr/>
        </p:nvCxnSpPr>
        <p:spPr>
          <a:xfrm rot="10800000">
            <a:off x="7582930" y="4694016"/>
            <a:ext cx="5700" cy="339600"/>
          </a:xfrm>
          <a:prstGeom prst="straightConnector1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6" name="Google Shape;896;p4"/>
          <p:cNvCxnSpPr/>
          <p:nvPr/>
        </p:nvCxnSpPr>
        <p:spPr>
          <a:xfrm rot="10800000">
            <a:off x="8905250" y="4407630"/>
            <a:ext cx="0" cy="654591"/>
          </a:xfrm>
          <a:prstGeom prst="straightConnector1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7" name="Google Shape;897;p4"/>
          <p:cNvSpPr txBox="1"/>
          <p:nvPr/>
        </p:nvSpPr>
        <p:spPr>
          <a:xfrm>
            <a:off x="7044510" y="5858148"/>
            <a:ext cx="1083227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Projektant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898" name="Google Shape;898;p4"/>
          <p:cNvCxnSpPr/>
          <p:nvPr/>
        </p:nvCxnSpPr>
        <p:spPr>
          <a:xfrm rot="10800000">
            <a:off x="10180676" y="4694001"/>
            <a:ext cx="0" cy="398779"/>
          </a:xfrm>
          <a:prstGeom prst="straightConnector1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9" name="Google Shape;899;p4"/>
          <p:cNvSpPr txBox="1"/>
          <p:nvPr/>
        </p:nvSpPr>
        <p:spPr>
          <a:xfrm>
            <a:off x="8245433" y="5858147"/>
            <a:ext cx="145993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Subdodavatelé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0" name="Google Shape;900;p4"/>
          <p:cNvSpPr txBox="1"/>
          <p:nvPr/>
        </p:nvSpPr>
        <p:spPr>
          <a:xfrm>
            <a:off x="9773938" y="5857493"/>
            <a:ext cx="91634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Dozor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01" name="Google Shape;901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348279" y="1422178"/>
            <a:ext cx="1083227" cy="1083043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4"/>
          <p:cNvSpPr txBox="1"/>
          <p:nvPr/>
        </p:nvSpPr>
        <p:spPr>
          <a:xfrm>
            <a:off x="1797900" y="6449652"/>
            <a:ext cx="1035900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Systém </a:t>
            </a:r>
            <a:r>
              <a:rPr lang="cs-CZ" sz="1600" b="1">
                <a:solidFill>
                  <a:srgbClr val="59834E"/>
                </a:solidFill>
                <a:latin typeface="Calibri"/>
                <a:ea typeface="Calibri"/>
                <a:cs typeface="Calibri"/>
                <a:sym typeface="Calibri"/>
              </a:rPr>
              <a:t>Design &amp; Build </a:t>
            </a:r>
            <a:r>
              <a:rPr lang="cs-CZ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přesunuje významnou část odpovědnosti za vytvoření díla na </a:t>
            </a:r>
            <a:r>
              <a:rPr lang="cs-CZ" sz="1600" b="1">
                <a:solidFill>
                  <a:srgbClr val="59834E"/>
                </a:solidFill>
                <a:latin typeface="Calibri"/>
                <a:ea typeface="Calibri"/>
                <a:cs typeface="Calibri"/>
                <a:sym typeface="Calibri"/>
              </a:rPr>
              <a:t>REALIZAČNÍ TÝM</a:t>
            </a:r>
            <a:r>
              <a:rPr lang="cs-CZ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903" name="Google Shape;903;p4"/>
          <p:cNvSpPr/>
          <p:nvPr/>
        </p:nvSpPr>
        <p:spPr>
          <a:xfrm>
            <a:off x="7959448" y="3389889"/>
            <a:ext cx="1979227" cy="709693"/>
          </a:xfrm>
          <a:prstGeom prst="ellipse">
            <a:avLst/>
          </a:prstGeom>
          <a:noFill/>
          <a:ln w="12700" cap="flat" cmpd="sng">
            <a:solidFill>
              <a:srgbClr val="59834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4" name="Google Shape;904;p4"/>
          <p:cNvSpPr/>
          <p:nvPr/>
        </p:nvSpPr>
        <p:spPr>
          <a:xfrm>
            <a:off x="7914700" y="1521285"/>
            <a:ext cx="1891602" cy="980614"/>
          </a:xfrm>
          <a:prstGeom prst="ellipse">
            <a:avLst/>
          </a:prstGeom>
          <a:noFill/>
          <a:ln w="12700" cap="flat" cmpd="sng">
            <a:solidFill>
              <a:srgbClr val="59834E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4"/>
          <p:cNvSpPr/>
          <p:nvPr/>
        </p:nvSpPr>
        <p:spPr>
          <a:xfrm>
            <a:off x="2119518" y="1468992"/>
            <a:ext cx="1689316" cy="1082157"/>
          </a:xfrm>
          <a:prstGeom prst="ellipse">
            <a:avLst/>
          </a:prstGeom>
          <a:noFill/>
          <a:ln w="28575" cap="flat" cmpd="sng">
            <a:solidFill>
              <a:srgbClr val="FF0000">
                <a:alpha val="20000"/>
              </a:srgbClr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4"/>
          <p:cNvSpPr txBox="1"/>
          <p:nvPr/>
        </p:nvSpPr>
        <p:spPr>
          <a:xfrm>
            <a:off x="8004429" y="2891757"/>
            <a:ext cx="1690367" cy="292388"/>
          </a:xfrm>
          <a:prstGeom prst="rect">
            <a:avLst/>
          </a:prstGeom>
          <a:solidFill>
            <a:srgbClr val="59834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3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 výběrové řízení</a:t>
            </a:r>
            <a:endParaRPr sz="13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7" name="Google Shape;907;p4"/>
          <p:cNvSpPr txBox="1"/>
          <p:nvPr/>
        </p:nvSpPr>
        <p:spPr>
          <a:xfrm>
            <a:off x="650305" y="242316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4AFA8"/>
              </a:buClr>
              <a:buSzPts val="2054"/>
              <a:buFont typeface="Open Sans"/>
              <a:buNone/>
            </a:pPr>
            <a:r>
              <a:rPr lang="cs-CZ" sz="1467" b="0" i="0" u="none" strike="noStrike" cap="none">
                <a:solidFill>
                  <a:srgbClr val="B4AFA8"/>
                </a:solidFill>
                <a:latin typeface="Open Sans"/>
                <a:ea typeface="Open Sans"/>
                <a:cs typeface="Open Sans"/>
                <a:sym typeface="Open Sans"/>
              </a:rPr>
              <a:t>INICIATIVA PRO DOSTUPNÉ BYDLENÍ</a:t>
            </a:r>
            <a:endParaRPr sz="1467" b="0" i="0" u="none" strike="noStrike" cap="none">
              <a:solidFill>
                <a:srgbClr val="B4A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2" name="Google Shape;91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08067" y="87671"/>
            <a:ext cx="2683933" cy="560361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5"/>
          <p:cNvSpPr txBox="1"/>
          <p:nvPr/>
        </p:nvSpPr>
        <p:spPr>
          <a:xfrm>
            <a:off x="481195" y="437502"/>
            <a:ext cx="8658498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STUDIE PROVEDITELNOSTI PRO KVALIFIKOVANÉ ROZHODNUTÍ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5"/>
          <p:cNvSpPr txBox="1"/>
          <p:nvPr/>
        </p:nvSpPr>
        <p:spPr>
          <a:xfrm>
            <a:off x="1770715" y="1760941"/>
            <a:ext cx="5708228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Hmotová studie: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Návrh bytové struktury a vizualizace projektu na obecním pozemku s ohledem na podmínky území.</a:t>
            </a:r>
            <a:endParaRPr sz="1500" b="1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5" name="Google Shape;91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1579" y="1675644"/>
            <a:ext cx="955040" cy="95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6" name="Google Shape;916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3302" y="4085189"/>
            <a:ext cx="955040" cy="955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7" name="Google Shape;9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1195" y="5289577"/>
            <a:ext cx="955423" cy="955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481195" y="2880417"/>
            <a:ext cx="955424" cy="955424"/>
          </a:xfrm>
          <a:prstGeom prst="rect">
            <a:avLst/>
          </a:prstGeom>
          <a:noFill/>
          <a:ln>
            <a:noFill/>
          </a:ln>
        </p:spPr>
      </p:pic>
      <p:sp>
        <p:nvSpPr>
          <p:cNvPr id="919" name="Google Shape;919;p5"/>
          <p:cNvSpPr txBox="1"/>
          <p:nvPr/>
        </p:nvSpPr>
        <p:spPr>
          <a:xfrm>
            <a:off x="1770715" y="2965714"/>
            <a:ext cx="4884085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Nákladové ocenění: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Kalkulace nákladů na výstavbu, včetně bytů, nebytových prostor a parkování.</a:t>
            </a:r>
            <a:endParaRPr/>
          </a:p>
        </p:txBody>
      </p:sp>
      <p:sp>
        <p:nvSpPr>
          <p:cNvPr id="920" name="Google Shape;920;p5"/>
          <p:cNvSpPr txBox="1"/>
          <p:nvPr/>
        </p:nvSpPr>
        <p:spPr>
          <a:xfrm>
            <a:off x="1770715" y="4133905"/>
            <a:ext cx="4589445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Právní model: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Právní rámec, řešení konkrétního projektu a ideální mix forem bydlení (nájemní, družstevní).</a:t>
            </a:r>
            <a:endParaRPr/>
          </a:p>
        </p:txBody>
      </p:sp>
      <p:sp>
        <p:nvSpPr>
          <p:cNvPr id="921" name="Google Shape;921;p5"/>
          <p:cNvSpPr txBox="1"/>
          <p:nvPr/>
        </p:nvSpPr>
        <p:spPr>
          <a:xfrm>
            <a:off x="1770715" y="5374873"/>
            <a:ext cx="4884085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Výpočetní model: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Analýza nákladů, financování, dotací a návratnosti investice.</a:t>
            </a:r>
            <a:endParaRPr/>
          </a:p>
        </p:txBody>
      </p:sp>
      <p:pic>
        <p:nvPicPr>
          <p:cNvPr id="922" name="Google Shape;922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70176" y="1165588"/>
            <a:ext cx="7184831" cy="7174866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5"/>
          <p:cNvSpPr txBox="1"/>
          <p:nvPr/>
        </p:nvSpPr>
        <p:spPr>
          <a:xfrm>
            <a:off x="609259" y="246566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4AFA8"/>
              </a:buClr>
              <a:buSzPts val="2054"/>
              <a:buFont typeface="Open Sans"/>
              <a:buNone/>
            </a:pPr>
            <a:r>
              <a:rPr lang="cs-CZ" sz="1467" b="0" i="0" u="none" strike="noStrike" cap="none">
                <a:solidFill>
                  <a:srgbClr val="B4AFA8"/>
                </a:solidFill>
                <a:latin typeface="Open Sans"/>
                <a:ea typeface="Open Sans"/>
                <a:cs typeface="Open Sans"/>
                <a:sym typeface="Open Sans"/>
              </a:rPr>
              <a:t>INICIATIVA PRO DOSTUPNÉ BYDLENÍ</a:t>
            </a:r>
            <a:endParaRPr sz="1467" b="0" i="0" u="none" strike="noStrike" cap="none">
              <a:solidFill>
                <a:srgbClr val="B4A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6"/>
          <p:cNvSpPr txBox="1"/>
          <p:nvPr/>
        </p:nvSpPr>
        <p:spPr>
          <a:xfrm>
            <a:off x="1770715" y="4133905"/>
            <a:ext cx="451659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Maximální přesnost: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Strojová ukládka zaručuje dokonale rovné stěny a eliminuje lidské chyby. </a:t>
            </a:r>
            <a:endParaRPr/>
          </a:p>
        </p:txBody>
      </p:sp>
      <p:sp>
        <p:nvSpPr>
          <p:cNvPr id="929" name="Google Shape;929;p6"/>
          <p:cNvSpPr txBox="1"/>
          <p:nvPr/>
        </p:nvSpPr>
        <p:spPr>
          <a:xfrm>
            <a:off x="502919" y="626531"/>
            <a:ext cx="7310121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ROBOTICKÉ ZDĚNÍ A ZDICÍ ROBOT WLTR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0" name="Google Shape;93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92285" y="-1087306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19295" y="126367"/>
            <a:ext cx="2683933" cy="560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5108" y="2845867"/>
            <a:ext cx="1090315" cy="102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1779" y="4056184"/>
            <a:ext cx="1090315" cy="1005401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6"/>
          <p:cNvSpPr txBox="1"/>
          <p:nvPr/>
        </p:nvSpPr>
        <p:spPr>
          <a:xfrm>
            <a:off x="1770715" y="2969119"/>
            <a:ext cx="4648676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Zásadní zrychlení výstavby: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Autonomní robot postaví až 10 m² zdiva za hodinu a zkrátí čas hrubé stavby. </a:t>
            </a:r>
            <a:endParaRPr/>
          </a:p>
        </p:txBody>
      </p:sp>
      <p:sp>
        <p:nvSpPr>
          <p:cNvPr id="935" name="Google Shape;935;p6"/>
          <p:cNvSpPr txBox="1"/>
          <p:nvPr/>
        </p:nvSpPr>
        <p:spPr>
          <a:xfrm>
            <a:off x="1770715" y="5378279"/>
            <a:ext cx="5021971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Materiálová efektivita: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Zdění v přesném modulu minimalizuje nutnost dořezů a snižuje množství odpadu.</a:t>
            </a:r>
            <a:endParaRPr/>
          </a:p>
        </p:txBody>
      </p:sp>
      <p:sp>
        <p:nvSpPr>
          <p:cNvPr id="936" name="Google Shape;936;p6"/>
          <p:cNvSpPr txBox="1"/>
          <p:nvPr/>
        </p:nvSpPr>
        <p:spPr>
          <a:xfrm>
            <a:off x="1770715" y="1764539"/>
            <a:ext cx="530064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 b="1">
                <a:solidFill>
                  <a:srgbClr val="59834E"/>
                </a:solidFill>
                <a:latin typeface="Open Sans"/>
                <a:ea typeface="Open Sans"/>
                <a:cs typeface="Open Sans"/>
                <a:sym typeface="Open Sans"/>
              </a:rPr>
              <a:t>Odpověď na nedostatek pracovní síly ve stavebnictví: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Snižuje potřebu pracovníků na staveništi. Zatímco robot samostatně staví rovné zdi, dělníci se mohou plně věnovat detailům stavby.</a:t>
            </a:r>
            <a:endParaRPr/>
          </a:p>
        </p:txBody>
      </p:sp>
      <p:pic>
        <p:nvPicPr>
          <p:cNvPr id="937" name="Google Shape;937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4920" y="1675410"/>
            <a:ext cx="955425" cy="95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8" name="Google Shape;938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3014" y="5292981"/>
            <a:ext cx="955426" cy="95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9" name="Google Shape;939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440377" y="4412378"/>
            <a:ext cx="4247654" cy="2994417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6"/>
          <p:cNvSpPr txBox="1"/>
          <p:nvPr/>
        </p:nvSpPr>
        <p:spPr>
          <a:xfrm>
            <a:off x="628924" y="406548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4AFA8"/>
              </a:buClr>
              <a:buSzPts val="2054"/>
              <a:buFont typeface="Open Sans"/>
              <a:buNone/>
            </a:pPr>
            <a:r>
              <a:rPr lang="cs-CZ" sz="1467" b="0" i="0" u="none" strike="noStrike" cap="none">
                <a:solidFill>
                  <a:srgbClr val="B4AFA8"/>
                </a:solidFill>
                <a:latin typeface="Open Sans"/>
                <a:ea typeface="Open Sans"/>
                <a:cs typeface="Open Sans"/>
                <a:sym typeface="Open Sans"/>
              </a:rPr>
              <a:t>INICIATIVA PRO DOSTUPNÉ BYDLENÍ</a:t>
            </a:r>
            <a:endParaRPr sz="1467" b="0" i="0" u="none" strike="noStrike" cap="none">
              <a:solidFill>
                <a:srgbClr val="B4A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5" name="Google Shape;94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433" y="1557031"/>
            <a:ext cx="10770573" cy="530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6" name="Google Shape;94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9577" y="368940"/>
            <a:ext cx="2683933" cy="560361"/>
          </a:xfrm>
          <a:prstGeom prst="rect">
            <a:avLst/>
          </a:prstGeom>
          <a:noFill/>
          <a:ln>
            <a:noFill/>
          </a:ln>
        </p:spPr>
      </p:pic>
      <p:sp>
        <p:nvSpPr>
          <p:cNvPr id="947" name="Google Shape;947;p7"/>
          <p:cNvSpPr txBox="1"/>
          <p:nvPr/>
        </p:nvSpPr>
        <p:spPr>
          <a:xfrm>
            <a:off x="502919" y="626531"/>
            <a:ext cx="804131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UDĚLEJTE PRVNÍ KROK K DOSTUPNÉMU BYDLENÍ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7"/>
          <p:cNvSpPr txBox="1"/>
          <p:nvPr/>
        </p:nvSpPr>
        <p:spPr>
          <a:xfrm>
            <a:off x="628924" y="406548"/>
            <a:ext cx="9327248" cy="242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4AFA8"/>
              </a:buClr>
              <a:buSzPts val="2054"/>
              <a:buFont typeface="Open Sans"/>
              <a:buNone/>
            </a:pPr>
            <a:r>
              <a:rPr lang="cs-CZ" sz="1467" b="0" i="0" u="none" strike="noStrike" cap="none">
                <a:solidFill>
                  <a:srgbClr val="B4AFA8"/>
                </a:solidFill>
                <a:latin typeface="Open Sans"/>
                <a:ea typeface="Open Sans"/>
                <a:cs typeface="Open Sans"/>
                <a:sym typeface="Open Sans"/>
              </a:rPr>
              <a:t>INICIATIVA PRO DOSTUPNÉ BYDLENÍ</a:t>
            </a:r>
            <a:endParaRPr sz="1467" b="0" i="0" u="none" strike="noStrike" cap="none">
              <a:solidFill>
                <a:srgbClr val="B4A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3" name="Google Shape;953;g3ed4bc18796_0_716" title="Snímek obrazovky 2026-06-08 v 8.39.45.png"/>
          <p:cNvPicPr preferRelativeResize="0"/>
          <p:nvPr/>
        </p:nvPicPr>
        <p:blipFill rotWithShape="1">
          <a:blip r:embed="rId3">
            <a:alphaModFix/>
          </a:blip>
          <a:srcRect r="754"/>
          <a:stretch/>
        </p:blipFill>
        <p:spPr>
          <a:xfrm>
            <a:off x="558975" y="1176425"/>
            <a:ext cx="10019424" cy="5681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g3ed4bc18796_0_7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19577" y="368940"/>
            <a:ext cx="2683935" cy="560361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g3ed4bc18796_0_716"/>
          <p:cNvSpPr txBox="1"/>
          <p:nvPr/>
        </p:nvSpPr>
        <p:spPr>
          <a:xfrm>
            <a:off x="502925" y="626525"/>
            <a:ext cx="10075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NEBO SI VYŽÁDEJTE PREZENTACI MINILABU PRO MĚSTA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g3ed4bc18796_0_716"/>
          <p:cNvSpPr txBox="1"/>
          <p:nvPr/>
        </p:nvSpPr>
        <p:spPr>
          <a:xfrm>
            <a:off x="628924" y="406548"/>
            <a:ext cx="9327300" cy="24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4AFA8"/>
              </a:buClr>
              <a:buSzPts val="2054"/>
              <a:buFont typeface="Open Sans"/>
              <a:buNone/>
            </a:pPr>
            <a:r>
              <a:rPr lang="cs-CZ" sz="1467" b="0" i="0" u="none" strike="noStrike" cap="none">
                <a:solidFill>
                  <a:srgbClr val="B4AFA8"/>
                </a:solidFill>
                <a:latin typeface="Open Sans"/>
                <a:ea typeface="Open Sans"/>
                <a:cs typeface="Open Sans"/>
                <a:sym typeface="Open Sans"/>
              </a:rPr>
              <a:t>INICIATIVA PRO DOSTUPNÉ BYDLENÍ</a:t>
            </a:r>
            <a:endParaRPr sz="1467" b="0" i="0" u="none" strike="noStrike" cap="none">
              <a:solidFill>
                <a:srgbClr val="B4AFA8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wienerberger">
  <a:themeElements>
    <a:clrScheme name="wienerberger group master">
      <a:dk1>
        <a:srgbClr val="3C3C3B"/>
      </a:dk1>
      <a:lt1>
        <a:srgbClr val="FFFFFF"/>
      </a:lt1>
      <a:dk2>
        <a:srgbClr val="B4AFA8"/>
      </a:dk2>
      <a:lt2>
        <a:srgbClr val="DCDBD0"/>
      </a:lt2>
      <a:accent1>
        <a:srgbClr val="B4AFA8"/>
      </a:accent1>
      <a:accent2>
        <a:srgbClr val="E04648"/>
      </a:accent2>
      <a:accent3>
        <a:srgbClr val="59834E"/>
      </a:accent3>
      <a:accent4>
        <a:srgbClr val="003087"/>
      </a:accent4>
      <a:accent5>
        <a:srgbClr val="41B6E6"/>
      </a:accent5>
      <a:accent6>
        <a:srgbClr val="26222D"/>
      </a:accent6>
      <a:hlink>
        <a:srgbClr val="24202C"/>
      </a:hlink>
      <a:folHlink>
        <a:srgbClr val="58546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341</Words>
  <Application>Microsoft Office PowerPoint</Application>
  <PresentationFormat>Širokoúhlá obrazovka</PresentationFormat>
  <Paragraphs>70</Paragraphs>
  <Slides>9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Helvetica Neue</vt:lpstr>
      <vt:lpstr>Arial</vt:lpstr>
      <vt:lpstr>Calibri</vt:lpstr>
      <vt:lpstr>Open Sans</vt:lpstr>
      <vt:lpstr>3_wienerberger</vt:lpstr>
      <vt:lpstr>Motiv Office</vt:lpstr>
      <vt:lpstr>Prezentace aplikace PowerPoint</vt:lpstr>
      <vt:lpstr>DOSTUPNÉ BYDLENÍ OD WIENERBERGER</vt:lpstr>
      <vt:lpstr>WIENERBERGER V ČESKÉ REPUBLICE</vt:lpstr>
      <vt:lpstr>BYTOVÁ VÝSTAVBA MUSÍ ZRYCHLIT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Kuba Cimfl</dc:creator>
  <cp:lastModifiedBy>Vít Franěk</cp:lastModifiedBy>
  <cp:revision>1</cp:revision>
  <dcterms:created xsi:type="dcterms:W3CDTF">2026-03-12T07:47:10Z</dcterms:created>
  <dcterms:modified xsi:type="dcterms:W3CDTF">2026-06-11T08:36:23Z</dcterms:modified>
</cp:coreProperties>
</file>