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0F843-DB94-46BB-9EF7-BAEC1C9A65E0}" v="30" dt="2026-09-22T06:04:17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9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ít Franěk" userId="023dddcc-8a37-43e6-b289-80fe017b2397" providerId="ADAL" clId="{624E8889-AB9F-4AA4-908B-7366B2D49508}"/>
    <pc:docChg chg="custSel addSld delSld modSld">
      <pc:chgData name="Vít Franěk" userId="023dddcc-8a37-43e6-b289-80fe017b2397" providerId="ADAL" clId="{624E8889-AB9F-4AA4-908B-7366B2D49508}" dt="2026-09-22T06:07:02.632" v="92" actId="47"/>
      <pc:docMkLst>
        <pc:docMk/>
      </pc:docMkLst>
      <pc:sldChg chg="addSp delSp modSp new mod">
        <pc:chgData name="Vít Franěk" userId="023dddcc-8a37-43e6-b289-80fe017b2397" providerId="ADAL" clId="{624E8889-AB9F-4AA4-908B-7366B2D49508}" dt="2026-09-22T06:04:03.731" v="3"/>
        <pc:sldMkLst>
          <pc:docMk/>
          <pc:sldMk cId="172151393" sldId="256"/>
        </pc:sldMkLst>
        <pc:spChg chg="del">
          <ac:chgData name="Vít Franěk" userId="023dddcc-8a37-43e6-b289-80fe017b2397" providerId="ADAL" clId="{624E8889-AB9F-4AA4-908B-7366B2D49508}" dt="2026-09-22T06:03:49.772" v="1" actId="478"/>
          <ac:spMkLst>
            <pc:docMk/>
            <pc:sldMk cId="172151393" sldId="256"/>
            <ac:spMk id="2" creationId="{FCDA564C-CD25-F78A-8C80-0218A5EED3F7}"/>
          </ac:spMkLst>
        </pc:spChg>
        <pc:spChg chg="del">
          <ac:chgData name="Vít Franěk" userId="023dddcc-8a37-43e6-b289-80fe017b2397" providerId="ADAL" clId="{624E8889-AB9F-4AA4-908B-7366B2D49508}" dt="2026-09-22T06:03:49.772" v="1" actId="478"/>
          <ac:spMkLst>
            <pc:docMk/>
            <pc:sldMk cId="172151393" sldId="256"/>
            <ac:spMk id="3" creationId="{A9FD20E4-1963-9A2F-C102-8C973C5420D7}"/>
          </ac:spMkLst>
        </pc:spChg>
        <pc:picChg chg="add mod">
          <ac:chgData name="Vít Franěk" userId="023dddcc-8a37-43e6-b289-80fe017b2397" providerId="ADAL" clId="{624E8889-AB9F-4AA4-908B-7366B2D49508}" dt="2026-09-22T06:04:03.731" v="3"/>
          <ac:picMkLst>
            <pc:docMk/>
            <pc:sldMk cId="172151393" sldId="256"/>
            <ac:picMk id="5" creationId="{1414277B-A50D-74BA-6226-31E718F086EA}"/>
          </ac:picMkLst>
        </pc:picChg>
      </pc:sldChg>
      <pc:sldChg chg="addSp delSp modSp new mod">
        <pc:chgData name="Vít Franěk" userId="023dddcc-8a37-43e6-b289-80fe017b2397" providerId="ADAL" clId="{624E8889-AB9F-4AA4-908B-7366B2D49508}" dt="2026-09-22T06:05:10.112" v="37"/>
        <pc:sldMkLst>
          <pc:docMk/>
          <pc:sldMk cId="2314286367" sldId="257"/>
        </pc:sldMkLst>
        <pc:spChg chg="del">
          <ac:chgData name="Vít Franěk" userId="023dddcc-8a37-43e6-b289-80fe017b2397" providerId="ADAL" clId="{624E8889-AB9F-4AA4-908B-7366B2D49508}" dt="2026-09-22T06:04:12.885" v="5" actId="478"/>
          <ac:spMkLst>
            <pc:docMk/>
            <pc:sldMk cId="2314286367" sldId="257"/>
            <ac:spMk id="2" creationId="{7352DBF7-229B-C7EB-B26A-F5D7E75096D8}"/>
          </ac:spMkLst>
        </pc:spChg>
        <pc:spChg chg="del">
          <ac:chgData name="Vít Franěk" userId="023dddcc-8a37-43e6-b289-80fe017b2397" providerId="ADAL" clId="{624E8889-AB9F-4AA4-908B-7366B2D49508}" dt="2026-09-22T06:04:12.885" v="5" actId="478"/>
          <ac:spMkLst>
            <pc:docMk/>
            <pc:sldMk cId="2314286367" sldId="257"/>
            <ac:spMk id="3" creationId="{CDDDDAA8-CCC1-2351-1255-1962B1A4AF72}"/>
          </ac:spMkLst>
        </pc:spChg>
        <pc:picChg chg="add mod">
          <ac:chgData name="Vít Franěk" userId="023dddcc-8a37-43e6-b289-80fe017b2397" providerId="ADAL" clId="{624E8889-AB9F-4AA4-908B-7366B2D49508}" dt="2026-09-22T06:05:10.112" v="37"/>
          <ac:picMkLst>
            <pc:docMk/>
            <pc:sldMk cId="2314286367" sldId="257"/>
            <ac:picMk id="5" creationId="{3D87D9F9-6A30-A24D-8951-3C08078CB690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16.118" v="39"/>
        <pc:sldMkLst>
          <pc:docMk/>
          <pc:sldMk cId="3823228769" sldId="258"/>
        </pc:sldMkLst>
        <pc:picChg chg="add mod">
          <ac:chgData name="Vít Franěk" userId="023dddcc-8a37-43e6-b289-80fe017b2397" providerId="ADAL" clId="{624E8889-AB9F-4AA4-908B-7366B2D49508}" dt="2026-09-22T06:05:16.118" v="39"/>
          <ac:picMkLst>
            <pc:docMk/>
            <pc:sldMk cId="3823228769" sldId="258"/>
            <ac:picMk id="3" creationId="{3DDD4E0B-2908-B7AB-C609-683D43A96AF9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18.459" v="41"/>
        <pc:sldMkLst>
          <pc:docMk/>
          <pc:sldMk cId="3281326293" sldId="259"/>
        </pc:sldMkLst>
        <pc:picChg chg="add mod">
          <ac:chgData name="Vít Franěk" userId="023dddcc-8a37-43e6-b289-80fe017b2397" providerId="ADAL" clId="{624E8889-AB9F-4AA4-908B-7366B2D49508}" dt="2026-09-22T06:05:18.459" v="41"/>
          <ac:picMkLst>
            <pc:docMk/>
            <pc:sldMk cId="3281326293" sldId="259"/>
            <ac:picMk id="3" creationId="{F6F467B7-7F97-D50F-1E38-879AB33E7144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20.786" v="43"/>
        <pc:sldMkLst>
          <pc:docMk/>
          <pc:sldMk cId="4200490872" sldId="260"/>
        </pc:sldMkLst>
        <pc:picChg chg="add mod">
          <ac:chgData name="Vít Franěk" userId="023dddcc-8a37-43e6-b289-80fe017b2397" providerId="ADAL" clId="{624E8889-AB9F-4AA4-908B-7366B2D49508}" dt="2026-09-22T06:05:20.786" v="43"/>
          <ac:picMkLst>
            <pc:docMk/>
            <pc:sldMk cId="4200490872" sldId="260"/>
            <ac:picMk id="3" creationId="{B8E50B26-9475-3F4D-9A1F-DBD6D68F1D53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23.397" v="45"/>
        <pc:sldMkLst>
          <pc:docMk/>
          <pc:sldMk cId="3934492674" sldId="261"/>
        </pc:sldMkLst>
        <pc:picChg chg="add mod">
          <ac:chgData name="Vít Franěk" userId="023dddcc-8a37-43e6-b289-80fe017b2397" providerId="ADAL" clId="{624E8889-AB9F-4AA4-908B-7366B2D49508}" dt="2026-09-22T06:05:23.397" v="45"/>
          <ac:picMkLst>
            <pc:docMk/>
            <pc:sldMk cId="3934492674" sldId="261"/>
            <ac:picMk id="3" creationId="{80CF995F-A99C-E4C8-46EF-D51E2D6E9BBC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25.925" v="47"/>
        <pc:sldMkLst>
          <pc:docMk/>
          <pc:sldMk cId="3017344750" sldId="262"/>
        </pc:sldMkLst>
        <pc:picChg chg="add mod">
          <ac:chgData name="Vít Franěk" userId="023dddcc-8a37-43e6-b289-80fe017b2397" providerId="ADAL" clId="{624E8889-AB9F-4AA4-908B-7366B2D49508}" dt="2026-09-22T06:05:25.925" v="47"/>
          <ac:picMkLst>
            <pc:docMk/>
            <pc:sldMk cId="3017344750" sldId="262"/>
            <ac:picMk id="3" creationId="{B1F7CB59-F914-746D-3D71-D6D086A78BA9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28.922" v="49"/>
        <pc:sldMkLst>
          <pc:docMk/>
          <pc:sldMk cId="469601910" sldId="263"/>
        </pc:sldMkLst>
        <pc:picChg chg="add mod">
          <ac:chgData name="Vít Franěk" userId="023dddcc-8a37-43e6-b289-80fe017b2397" providerId="ADAL" clId="{624E8889-AB9F-4AA4-908B-7366B2D49508}" dt="2026-09-22T06:05:28.922" v="49"/>
          <ac:picMkLst>
            <pc:docMk/>
            <pc:sldMk cId="469601910" sldId="263"/>
            <ac:picMk id="3" creationId="{78BCAE96-1912-6F6F-FA81-BDA689D7B684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31.277" v="51"/>
        <pc:sldMkLst>
          <pc:docMk/>
          <pc:sldMk cId="191342543" sldId="264"/>
        </pc:sldMkLst>
        <pc:picChg chg="add mod">
          <ac:chgData name="Vít Franěk" userId="023dddcc-8a37-43e6-b289-80fe017b2397" providerId="ADAL" clId="{624E8889-AB9F-4AA4-908B-7366B2D49508}" dt="2026-09-22T06:05:31.277" v="51"/>
          <ac:picMkLst>
            <pc:docMk/>
            <pc:sldMk cId="191342543" sldId="264"/>
            <ac:picMk id="3" creationId="{0B0FDB12-4821-28C9-1628-2C3BF8108BD9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33.535" v="53"/>
        <pc:sldMkLst>
          <pc:docMk/>
          <pc:sldMk cId="826467347" sldId="265"/>
        </pc:sldMkLst>
        <pc:picChg chg="add mod">
          <ac:chgData name="Vít Franěk" userId="023dddcc-8a37-43e6-b289-80fe017b2397" providerId="ADAL" clId="{624E8889-AB9F-4AA4-908B-7366B2D49508}" dt="2026-09-22T06:05:33.535" v="53"/>
          <ac:picMkLst>
            <pc:docMk/>
            <pc:sldMk cId="826467347" sldId="265"/>
            <ac:picMk id="3" creationId="{A11B2D2F-254C-F2D6-6998-6AB013D13BB8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38.695" v="55"/>
        <pc:sldMkLst>
          <pc:docMk/>
          <pc:sldMk cId="4231817740" sldId="266"/>
        </pc:sldMkLst>
        <pc:picChg chg="add mod">
          <ac:chgData name="Vít Franěk" userId="023dddcc-8a37-43e6-b289-80fe017b2397" providerId="ADAL" clId="{624E8889-AB9F-4AA4-908B-7366B2D49508}" dt="2026-09-22T06:05:38.695" v="55"/>
          <ac:picMkLst>
            <pc:docMk/>
            <pc:sldMk cId="4231817740" sldId="266"/>
            <ac:picMk id="3" creationId="{84442C39-63A0-B22F-D102-9F14FA5404FE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44.448" v="57"/>
        <pc:sldMkLst>
          <pc:docMk/>
          <pc:sldMk cId="3692980541" sldId="267"/>
        </pc:sldMkLst>
        <pc:picChg chg="add mod">
          <ac:chgData name="Vít Franěk" userId="023dddcc-8a37-43e6-b289-80fe017b2397" providerId="ADAL" clId="{624E8889-AB9F-4AA4-908B-7366B2D49508}" dt="2026-09-22T06:05:44.448" v="57"/>
          <ac:picMkLst>
            <pc:docMk/>
            <pc:sldMk cId="3692980541" sldId="267"/>
            <ac:picMk id="3" creationId="{5DD688E0-629F-2045-3288-279A8C1761A0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46.606" v="59"/>
        <pc:sldMkLst>
          <pc:docMk/>
          <pc:sldMk cId="2453170680" sldId="268"/>
        </pc:sldMkLst>
        <pc:picChg chg="add mod">
          <ac:chgData name="Vít Franěk" userId="023dddcc-8a37-43e6-b289-80fe017b2397" providerId="ADAL" clId="{624E8889-AB9F-4AA4-908B-7366B2D49508}" dt="2026-09-22T06:05:46.606" v="59"/>
          <ac:picMkLst>
            <pc:docMk/>
            <pc:sldMk cId="2453170680" sldId="268"/>
            <ac:picMk id="3" creationId="{2ECE8E06-AEE3-5478-7D29-00E52CF6C0EF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49.029" v="61"/>
        <pc:sldMkLst>
          <pc:docMk/>
          <pc:sldMk cId="473589579" sldId="269"/>
        </pc:sldMkLst>
        <pc:picChg chg="add mod">
          <ac:chgData name="Vít Franěk" userId="023dddcc-8a37-43e6-b289-80fe017b2397" providerId="ADAL" clId="{624E8889-AB9F-4AA4-908B-7366B2D49508}" dt="2026-09-22T06:05:49.029" v="61"/>
          <ac:picMkLst>
            <pc:docMk/>
            <pc:sldMk cId="473589579" sldId="269"/>
            <ac:picMk id="3" creationId="{EC3DB01D-C420-A322-3E3B-63DF8085D990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51.076" v="63"/>
        <pc:sldMkLst>
          <pc:docMk/>
          <pc:sldMk cId="2529317835" sldId="270"/>
        </pc:sldMkLst>
        <pc:picChg chg="add mod">
          <ac:chgData name="Vít Franěk" userId="023dddcc-8a37-43e6-b289-80fe017b2397" providerId="ADAL" clId="{624E8889-AB9F-4AA4-908B-7366B2D49508}" dt="2026-09-22T06:05:51.076" v="63"/>
          <ac:picMkLst>
            <pc:docMk/>
            <pc:sldMk cId="2529317835" sldId="270"/>
            <ac:picMk id="3" creationId="{8490BC95-0230-88FF-A1D6-6BC02B6749D0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53.425" v="65"/>
        <pc:sldMkLst>
          <pc:docMk/>
          <pc:sldMk cId="330999561" sldId="271"/>
        </pc:sldMkLst>
        <pc:picChg chg="add mod">
          <ac:chgData name="Vít Franěk" userId="023dddcc-8a37-43e6-b289-80fe017b2397" providerId="ADAL" clId="{624E8889-AB9F-4AA4-908B-7366B2D49508}" dt="2026-09-22T06:05:53.425" v="65"/>
          <ac:picMkLst>
            <pc:docMk/>
            <pc:sldMk cId="330999561" sldId="271"/>
            <ac:picMk id="3" creationId="{58A34F0F-3EFA-8B69-C472-337340960E34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55.780" v="67"/>
        <pc:sldMkLst>
          <pc:docMk/>
          <pc:sldMk cId="1171697130" sldId="272"/>
        </pc:sldMkLst>
        <pc:picChg chg="add mod">
          <ac:chgData name="Vít Franěk" userId="023dddcc-8a37-43e6-b289-80fe017b2397" providerId="ADAL" clId="{624E8889-AB9F-4AA4-908B-7366B2D49508}" dt="2026-09-22T06:05:55.780" v="67"/>
          <ac:picMkLst>
            <pc:docMk/>
            <pc:sldMk cId="1171697130" sldId="272"/>
            <ac:picMk id="3" creationId="{0B691F7F-7203-317B-49EA-1B7EC2359337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5:58.541" v="69"/>
        <pc:sldMkLst>
          <pc:docMk/>
          <pc:sldMk cId="677782389" sldId="273"/>
        </pc:sldMkLst>
        <pc:picChg chg="add mod">
          <ac:chgData name="Vít Franěk" userId="023dddcc-8a37-43e6-b289-80fe017b2397" providerId="ADAL" clId="{624E8889-AB9F-4AA4-908B-7366B2D49508}" dt="2026-09-22T06:05:58.541" v="69"/>
          <ac:picMkLst>
            <pc:docMk/>
            <pc:sldMk cId="677782389" sldId="273"/>
            <ac:picMk id="3" creationId="{47729A70-E8FB-D29C-8364-854223267AE8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01.598" v="71"/>
        <pc:sldMkLst>
          <pc:docMk/>
          <pc:sldMk cId="3102793796" sldId="274"/>
        </pc:sldMkLst>
        <pc:picChg chg="add mod">
          <ac:chgData name="Vít Franěk" userId="023dddcc-8a37-43e6-b289-80fe017b2397" providerId="ADAL" clId="{624E8889-AB9F-4AA4-908B-7366B2D49508}" dt="2026-09-22T06:06:01.598" v="71"/>
          <ac:picMkLst>
            <pc:docMk/>
            <pc:sldMk cId="3102793796" sldId="274"/>
            <ac:picMk id="3" creationId="{2C79FE7A-264D-B031-E27A-09A0F2B3A036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03.681" v="73"/>
        <pc:sldMkLst>
          <pc:docMk/>
          <pc:sldMk cId="2719687565" sldId="275"/>
        </pc:sldMkLst>
        <pc:picChg chg="add mod">
          <ac:chgData name="Vít Franěk" userId="023dddcc-8a37-43e6-b289-80fe017b2397" providerId="ADAL" clId="{624E8889-AB9F-4AA4-908B-7366B2D49508}" dt="2026-09-22T06:06:03.681" v="73"/>
          <ac:picMkLst>
            <pc:docMk/>
            <pc:sldMk cId="2719687565" sldId="275"/>
            <ac:picMk id="3" creationId="{E2F097F2-8FA3-2E32-ADB3-275D8DFD3555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06.047" v="75"/>
        <pc:sldMkLst>
          <pc:docMk/>
          <pc:sldMk cId="4177375733" sldId="276"/>
        </pc:sldMkLst>
        <pc:picChg chg="add mod">
          <ac:chgData name="Vít Franěk" userId="023dddcc-8a37-43e6-b289-80fe017b2397" providerId="ADAL" clId="{624E8889-AB9F-4AA4-908B-7366B2D49508}" dt="2026-09-22T06:06:06.047" v="75"/>
          <ac:picMkLst>
            <pc:docMk/>
            <pc:sldMk cId="4177375733" sldId="276"/>
            <ac:picMk id="3" creationId="{AA179C9D-9A02-434C-F910-29D198D6AD27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08.528" v="77"/>
        <pc:sldMkLst>
          <pc:docMk/>
          <pc:sldMk cId="1422806962" sldId="277"/>
        </pc:sldMkLst>
        <pc:picChg chg="add mod">
          <ac:chgData name="Vít Franěk" userId="023dddcc-8a37-43e6-b289-80fe017b2397" providerId="ADAL" clId="{624E8889-AB9F-4AA4-908B-7366B2D49508}" dt="2026-09-22T06:06:08.528" v="77"/>
          <ac:picMkLst>
            <pc:docMk/>
            <pc:sldMk cId="1422806962" sldId="277"/>
            <ac:picMk id="3" creationId="{313925E2-B400-8D19-84B6-26FCE7CC2B4B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11.571" v="79"/>
        <pc:sldMkLst>
          <pc:docMk/>
          <pc:sldMk cId="1403904959" sldId="278"/>
        </pc:sldMkLst>
        <pc:picChg chg="add mod">
          <ac:chgData name="Vít Franěk" userId="023dddcc-8a37-43e6-b289-80fe017b2397" providerId="ADAL" clId="{624E8889-AB9F-4AA4-908B-7366B2D49508}" dt="2026-09-22T06:06:11.571" v="79"/>
          <ac:picMkLst>
            <pc:docMk/>
            <pc:sldMk cId="1403904959" sldId="278"/>
            <ac:picMk id="3" creationId="{FD1E3189-8887-AE2C-4186-F93C264BBC74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17.671" v="81"/>
        <pc:sldMkLst>
          <pc:docMk/>
          <pc:sldMk cId="942074497" sldId="279"/>
        </pc:sldMkLst>
        <pc:picChg chg="add mod">
          <ac:chgData name="Vít Franěk" userId="023dddcc-8a37-43e6-b289-80fe017b2397" providerId="ADAL" clId="{624E8889-AB9F-4AA4-908B-7366B2D49508}" dt="2026-09-22T06:06:17.671" v="81"/>
          <ac:picMkLst>
            <pc:docMk/>
            <pc:sldMk cId="942074497" sldId="279"/>
            <ac:picMk id="3" creationId="{85D48CD9-7610-F7B3-C4F5-F8FF7B6B4E36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20.338" v="83"/>
        <pc:sldMkLst>
          <pc:docMk/>
          <pc:sldMk cId="38454191" sldId="280"/>
        </pc:sldMkLst>
        <pc:picChg chg="add mod">
          <ac:chgData name="Vít Franěk" userId="023dddcc-8a37-43e6-b289-80fe017b2397" providerId="ADAL" clId="{624E8889-AB9F-4AA4-908B-7366B2D49508}" dt="2026-09-22T06:06:20.338" v="83"/>
          <ac:picMkLst>
            <pc:docMk/>
            <pc:sldMk cId="38454191" sldId="280"/>
            <ac:picMk id="3" creationId="{59656D57-18CD-0F0C-03D4-3CBCEC611FCF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23.465" v="85"/>
        <pc:sldMkLst>
          <pc:docMk/>
          <pc:sldMk cId="2530925070" sldId="281"/>
        </pc:sldMkLst>
        <pc:picChg chg="add mod">
          <ac:chgData name="Vít Franěk" userId="023dddcc-8a37-43e6-b289-80fe017b2397" providerId="ADAL" clId="{624E8889-AB9F-4AA4-908B-7366B2D49508}" dt="2026-09-22T06:06:23.465" v="85"/>
          <ac:picMkLst>
            <pc:docMk/>
            <pc:sldMk cId="2530925070" sldId="281"/>
            <ac:picMk id="3" creationId="{E70D7DEF-F0BC-7135-AE77-06B0F04A8E90}"/>
          </ac:picMkLst>
        </pc:picChg>
      </pc:sldChg>
      <pc:sldChg chg="addSp modSp add mod">
        <pc:chgData name="Vít Franěk" userId="023dddcc-8a37-43e6-b289-80fe017b2397" providerId="ADAL" clId="{624E8889-AB9F-4AA4-908B-7366B2D49508}" dt="2026-09-22T06:06:25.875" v="87"/>
        <pc:sldMkLst>
          <pc:docMk/>
          <pc:sldMk cId="330403039" sldId="282"/>
        </pc:sldMkLst>
        <pc:picChg chg="add mod">
          <ac:chgData name="Vít Franěk" userId="023dddcc-8a37-43e6-b289-80fe017b2397" providerId="ADAL" clId="{624E8889-AB9F-4AA4-908B-7366B2D49508}" dt="2026-09-22T06:06:25.875" v="87"/>
          <ac:picMkLst>
            <pc:docMk/>
            <pc:sldMk cId="330403039" sldId="282"/>
            <ac:picMk id="3" creationId="{23783912-396A-077F-C097-C82BD723BBFB}"/>
          </ac:picMkLst>
        </pc:picChg>
      </pc:sldChg>
      <pc:sldChg chg="add del">
        <pc:chgData name="Vít Franěk" userId="023dddcc-8a37-43e6-b289-80fe017b2397" providerId="ADAL" clId="{624E8889-AB9F-4AA4-908B-7366B2D49508}" dt="2026-09-22T06:07:02.632" v="92" actId="47"/>
        <pc:sldMkLst>
          <pc:docMk/>
          <pc:sldMk cId="279126081" sldId="283"/>
        </pc:sldMkLst>
      </pc:sldChg>
      <pc:sldChg chg="add del">
        <pc:chgData name="Vít Franěk" userId="023dddcc-8a37-43e6-b289-80fe017b2397" providerId="ADAL" clId="{624E8889-AB9F-4AA4-908B-7366B2D49508}" dt="2026-09-22T06:07:02.226" v="91" actId="47"/>
        <pc:sldMkLst>
          <pc:docMk/>
          <pc:sldMk cId="2096556128" sldId="284"/>
        </pc:sldMkLst>
      </pc:sldChg>
      <pc:sldChg chg="add del">
        <pc:chgData name="Vít Franěk" userId="023dddcc-8a37-43e6-b289-80fe017b2397" providerId="ADAL" clId="{624E8889-AB9F-4AA4-908B-7366B2D49508}" dt="2026-09-22T06:07:01.829" v="90" actId="47"/>
        <pc:sldMkLst>
          <pc:docMk/>
          <pc:sldMk cId="1514874281" sldId="285"/>
        </pc:sldMkLst>
      </pc:sldChg>
      <pc:sldChg chg="add del">
        <pc:chgData name="Vít Franěk" userId="023dddcc-8a37-43e6-b289-80fe017b2397" providerId="ADAL" clId="{624E8889-AB9F-4AA4-908B-7366B2D49508}" dt="2026-09-22T06:07:01.528" v="89" actId="47"/>
        <pc:sldMkLst>
          <pc:docMk/>
          <pc:sldMk cId="1869111975" sldId="286"/>
        </pc:sldMkLst>
      </pc:sldChg>
      <pc:sldChg chg="add del">
        <pc:chgData name="Vít Franěk" userId="023dddcc-8a37-43e6-b289-80fe017b2397" providerId="ADAL" clId="{624E8889-AB9F-4AA4-908B-7366B2D49508}" dt="2026-09-22T06:07:01.045" v="88" actId="47"/>
        <pc:sldMkLst>
          <pc:docMk/>
          <pc:sldMk cId="2694959953" sldId="28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0BED7D-3460-6222-F642-A568371D7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DE68AB2-2904-5248-9C9D-4B3F3B1FE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94BAD8-D582-F884-186B-207261E3B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3A8A47F-848B-D51B-EB3D-17F455169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E21B40-D3F0-AD67-9672-144A5AD6A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912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1843EC-4886-8411-0FA2-6AB440BCF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2D2080-6F52-2650-F443-2BF1AFD04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11B053B-ADB1-FA8A-B07A-CFBCE0A4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4320BA-2DFF-A01E-0FCF-C2C2A8C44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D86D3A-AB15-6E99-8588-8A4964C1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909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8A066F-3452-72AA-9EF3-D1C6C1E02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267E56B-558E-6C81-EB54-F74A31786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041B8A-25AD-2605-A23E-BD4EDAB7F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0B86E8-D978-A03E-A9B9-56F531782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BDB2B0-9C1E-9270-9F87-AAA61C36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377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393BB6-40DD-7670-2D2A-AA3FF0600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E0DB31-A861-39BD-A097-87E4975D2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B4B910D-67C6-6D1C-82E9-6F7A0C93F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079116C-7938-43D6-9116-7955F56D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E5210AD-D922-88E9-8D7A-84A665C07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33FA005-52E6-EDE9-B7EE-368BB0271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836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B7D49D-CB52-D1E1-CCE3-4C1ED9BC9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A9EE46-822F-5767-F014-B914CE602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2D5803A-D7AE-D8B0-53A3-46C4FBC84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AE6C33F-631C-E685-1431-E1B9B6A34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528AE14-52A4-9192-015C-419B4E5C7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3FE8949-3FDF-3E7E-2B06-A6EFD9BC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70EB5B9-D291-1C7F-896C-BF8435B51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5244C43-A909-5505-1E53-77B1FDDC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528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9AD1D3-04C8-4CD6-CB5F-7C6B335F0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FD59E53-3F29-A7F4-6720-079DB2736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3E8A2E8-52CD-C332-4138-F3F83D3C0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2B93393-3C5F-E393-8A5A-1CCC2749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283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8903943-2F94-C59E-B0F1-2238707F6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19E1C5B-E164-4C10-56FE-7A2A6A8AD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0462336-B595-A92E-E858-F55119FDF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598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248204-D68A-6857-E564-4461F500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B6F6DD1-1233-FAF7-A9E4-546967C53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88C7AC4-5EC7-9F89-BA99-E73899C7B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C7B28E6-BB91-F24A-76C3-20EC81E2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EAFFF37-7DD8-1A18-5915-BCFDED977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ED3C7D5-491B-C13A-FFB0-64E41684B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411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A7E2FB-ED94-75E5-264A-5EA215D6A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93743A5-7B82-5614-5AC8-59A4FDE94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4F2682B-F5E6-1847-02EC-6FFEE4F0A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7DEB3EF-FB60-A82D-5F50-B7F404FD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C8FFE70-934D-ED2B-1D43-98D37639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F22566-6F2C-592E-A30F-508C314E7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4588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A3AF46-5275-E61C-A0EE-22D2E7023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C1DCD0F-34D9-C532-3D57-CA250575D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BFEA12-42A9-755D-D8FB-49F85CD74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F6CCD1-FBBB-E44D-5075-AB4220C7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6F23E56-22A8-94AF-4F7E-F932668E0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106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7903695-EE7C-CE76-42DF-C9C69AF71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9D55D03-25FA-6AB9-30D6-DFEE5681D3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A39737F-0BBC-F1FD-528B-8CF000813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2556696-8EAC-DCC6-D4CF-96E71AB4E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814221-57A0-4555-5382-858212524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07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48CEBD8-9713-5FD4-4762-C9050BCAA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D79C39B-FC0D-2A4A-716A-D05E4F0CE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681A61-CFDD-B083-9127-96E2DA2FE6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A18D1B-E0C8-47D8-9F4E-20EF1124B9FA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72B2BE3-9027-B045-1812-51B1E4B52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74802E-C9AB-CE92-B711-55C4FE08BC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837646-3EB0-47F6-A20A-463F57260E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1057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414277B-A50D-74BA-6226-31E718F08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1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D87D9F9-6A30-A24D-8951-3C08078CB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8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B473D-5EE3-7507-DE7C-34DD3AA49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DDD4E0B-2908-B7AB-C609-683D43A96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28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CE581-D2E2-9914-0E15-C1639EEDB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6F467B7-7F97-D50F-1E38-879AB33E7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2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D1A24-9052-40DC-BACC-8C518C6BF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8E50B26-9475-3F4D-9A1F-DBD6D68F1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90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B763-3758-088A-749A-BA74C9AF2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0CF995F-A99C-E4C8-46EF-D51E2D6E9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92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21803-C17D-AA43-1113-04575F458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1F7CB59-F914-746D-3D71-D6D086A78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4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4AEA5-CD9D-B097-01CD-5896F55A1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8BCAE96-1912-6F6F-FA81-BDA689D7B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01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0A8BD-0D0D-7353-E846-728D7A424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B0FDB12-4821-28C9-1628-2C3BF8108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2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BD44D-58C3-F293-68E4-DA0BEBEF6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11B2D2F-254C-F2D6-6998-6AB013D13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7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1684D-6985-3E7B-BEBD-707A81A89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4442C39-63A0-B22F-D102-9F14FA54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17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1C125-CA76-43E5-5A8A-75B5514D5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DD688E0-629F-2045-3288-279A8C1761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980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5D6F8-2BA9-F964-67CB-3609E3CE9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ECE8E06-AEE3-5478-7D29-00E52CF6C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70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34637-6910-C610-759D-AB75BF62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C3DB01D-C420-A322-3E3B-63DF8085D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89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6EBAE-C993-DA9F-69BB-E1A1A3E28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490BC95-0230-88FF-A1D6-6BC02B674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17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3E7B1-F7DB-22A0-2187-D04390AFB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8A34F0F-3EFA-8B69-C472-337340960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9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ABA58-8D64-8C96-C89E-1755FFA15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B691F7F-7203-317B-49EA-1B7EC2359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97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0EE5F-2720-CF56-89CA-2BFDE5B42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7729A70-E8FB-D29C-8364-854223267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82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C5986-E2A7-9A6D-3BB6-AE76AF213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C79FE7A-264D-B031-E27A-09A0F2B3A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93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1836F-117E-9160-C4E9-F96C3860C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2F097F2-8FA3-2E32-ADB3-275D8DFD3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87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CEB10-E712-1304-DA5D-AAE53E2FA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A179C9D-9A02-434C-F910-29D198D6A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75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78622-9F71-8F51-0626-CF02C2C98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13925E2-B400-8D19-84B6-26FCE7CC2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06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8A030-B20D-53D8-CE88-6D67545BD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D1E3189-8887-AE2C-4186-F93C264BB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04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46970-7B5F-076C-EB49-89E36EFC4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5D48CD9-7610-F7B3-C4F5-F8FF7B6B4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74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14F0A-FACB-17D9-F641-C2ADB1CF6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9656D57-18CD-0F0C-03D4-3CBCEC611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52206-3B27-06AA-0EA1-C83D966F1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70D7DEF-F0BC-7135-AE77-06B0F04A8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25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3AE25-604A-AC93-42AB-7EEB8429C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3783912-396A-077F-C097-C82BD723B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303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Širokoúhlá obrazovka</PresentationFormat>
  <Paragraphs>0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Vít Franěk</dc:creator>
  <cp:lastModifiedBy>Vít Franěk</cp:lastModifiedBy>
  <cp:revision>1</cp:revision>
  <dcterms:created xsi:type="dcterms:W3CDTF">2026-09-22T06:03:47Z</dcterms:created>
  <dcterms:modified xsi:type="dcterms:W3CDTF">2026-09-22T06:07:04Z</dcterms:modified>
</cp:coreProperties>
</file>