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handoutMasterIdLst>
    <p:handoutMasterId r:id="rId13"/>
  </p:handoutMasterIdLst>
  <p:sldIdLst>
    <p:sldId id="2147479292" r:id="rId5"/>
    <p:sldId id="16680" r:id="rId6"/>
    <p:sldId id="2147479291" r:id="rId7"/>
    <p:sldId id="2147479286" r:id="rId8"/>
    <p:sldId id="2147479285" r:id="rId9"/>
    <p:sldId id="266" r:id="rId10"/>
    <p:sldId id="2147479279" r:id="rId11"/>
  </p:sldIdLst>
  <p:sldSz cx="12192000" cy="6858000"/>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794C9881-33CE-4290-BB33-6A369D663A30}">
          <p14:sldIdLst>
            <p14:sldId id="2147479292"/>
            <p14:sldId id="16680"/>
            <p14:sldId id="2147479291"/>
            <p14:sldId id="2147479286"/>
            <p14:sldId id="2147479285"/>
            <p14:sldId id="266"/>
            <p14:sldId id="2147479279"/>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4E6103-FCA8-D8DE-B579-E96E5877DE6A}" name="TURNSKÝ Tomáš" initials="TT" userId="S::tomas_turnsky@csobstavebni.cz::aa52b13d-8525-4dc4-8481-1ee8a3a2bd1a" providerId="AD"/>
  <p188:author id="{FF90A605-84D4-0F18-A082-EFDE7AF64995}" name="HOŘÍNKOVÁ Monika" initials="HM" userId="S::mhorinkova@csob.cz::a27d8ea3-3077-4198-a201-1143829252dd" providerId="AD"/>
  <p188:author id="{894A7214-4C15-5944-7CB2-DFAAD69DBB53}" name="Uživatel typu Host" initials="UH" userId="S::urn:spo:tenantanon#7996e724-0030-447b-be19-2a8c15dcb25b::" providerId="AD"/>
  <p188:author id="{A20E814C-2A40-A173-D92E-5CF26F315AFD}" name="TURNSKÝ Tomáš" initials="TT" userId="S::Tomas_Turnsky@csobstavebni.cz::aa52b13d-8525-4dc4-8481-1ee8a3a2bd1a" providerId="AD"/>
  <p188:author id="{489FC19C-2A0F-C258-685A-843FE43CF6C3}" name="FIALA Marek" initials="MF" userId="S::Marek_Fiala@csobstavebni.cz::aee38c35-e2e4-4f37-8cc0-dd1ccc3139b5" providerId="AD"/>
  <p188:author id="{5770D0A4-0D8A-0B62-953B-0233112D98DD}" name="Tomáš Zimmermann" initials="TZ" userId="S::tomas.zimmermann@bisonrose.cz::f1d83388-375d-4ea8-ab7b-ffb3b7731d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F0FF"/>
    <a:srgbClr val="E1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589468-4D2F-4543-A779-098E4CE9F42E}" v="3" dt="2026-09-21T08:20:07.195"/>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78" autoAdjust="0"/>
    <p:restoredTop sz="95706" autoAdjust="0"/>
  </p:normalViewPr>
  <p:slideViewPr>
    <p:cSldViewPr snapToGrid="0">
      <p:cViewPr varScale="1">
        <p:scale>
          <a:sx n="91" d="100"/>
          <a:sy n="91" d="100"/>
        </p:scale>
        <p:origin x="120"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1" d="100"/>
          <a:sy n="81" d="100"/>
        </p:scale>
        <p:origin x="2290" y="3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EBER Martina" userId="def332fe-3b73-4cae-8271-821d07535a85" providerId="ADAL" clId="{661F0ACD-BD1E-462D-ACBD-FAD12265B6BC}"/>
    <pc:docChg chg="custSel addSld delSld modSld modSection">
      <pc:chgData name="SIEBER Martina" userId="def332fe-3b73-4cae-8271-821d07535a85" providerId="ADAL" clId="{661F0ACD-BD1E-462D-ACBD-FAD12265B6BC}" dt="2026-09-21T08:22:17.174" v="50" actId="47"/>
      <pc:docMkLst>
        <pc:docMk/>
      </pc:docMkLst>
      <pc:sldChg chg="add">
        <pc:chgData name="SIEBER Martina" userId="def332fe-3b73-4cae-8271-821d07535a85" providerId="ADAL" clId="{661F0ACD-BD1E-462D-ACBD-FAD12265B6BC}" dt="2026-09-21T08:20:07.195" v="46"/>
        <pc:sldMkLst>
          <pc:docMk/>
          <pc:sldMk cId="4023030107" sldId="266"/>
        </pc:sldMkLst>
      </pc:sldChg>
      <pc:sldChg chg="delSp add setBg delDesignElem">
        <pc:chgData name="SIEBER Martina" userId="def332fe-3b73-4cae-8271-821d07535a85" providerId="ADAL" clId="{661F0ACD-BD1E-462D-ACBD-FAD12265B6BC}" dt="2026-09-21T08:20:07.195" v="46"/>
        <pc:sldMkLst>
          <pc:docMk/>
          <pc:sldMk cId="635551751" sldId="2147479279"/>
        </pc:sldMkLst>
        <pc:spChg chg="del">
          <ac:chgData name="SIEBER Martina" userId="def332fe-3b73-4cae-8271-821d07535a85" providerId="ADAL" clId="{661F0ACD-BD1E-462D-ACBD-FAD12265B6BC}" dt="2026-09-21T08:20:07.195" v="46"/>
          <ac:spMkLst>
            <pc:docMk/>
            <pc:sldMk cId="635551751" sldId="2147479279"/>
            <ac:spMk id="8" creationId="{7BDAC5B6-20CE-447F-8BA1-F2274AC7AE5B}"/>
          </ac:spMkLst>
        </pc:spChg>
        <pc:spChg chg="del">
          <ac:chgData name="SIEBER Martina" userId="def332fe-3b73-4cae-8271-821d07535a85" providerId="ADAL" clId="{661F0ACD-BD1E-462D-ACBD-FAD12265B6BC}" dt="2026-09-21T08:20:07.195" v="46"/>
          <ac:spMkLst>
            <pc:docMk/>
            <pc:sldMk cId="635551751" sldId="2147479279"/>
            <ac:spMk id="10" creationId="{D1D22B31-BF8F-446B-9009-8A251FB177CB}"/>
          </ac:spMkLst>
        </pc:spChg>
      </pc:sldChg>
      <pc:sldChg chg="add del">
        <pc:chgData name="SIEBER Martina" userId="def332fe-3b73-4cae-8271-821d07535a85" providerId="ADAL" clId="{661F0ACD-BD1E-462D-ACBD-FAD12265B6BC}" dt="2026-09-21T08:22:17.174" v="50" actId="47"/>
        <pc:sldMkLst>
          <pc:docMk/>
          <pc:sldMk cId="1415994126" sldId="2147479284"/>
        </pc:sldMkLst>
      </pc:sldChg>
      <pc:sldChg chg="add">
        <pc:chgData name="SIEBER Martina" userId="def332fe-3b73-4cae-8271-821d07535a85" providerId="ADAL" clId="{661F0ACD-BD1E-462D-ACBD-FAD12265B6BC}" dt="2026-09-21T08:20:07.195" v="46"/>
        <pc:sldMkLst>
          <pc:docMk/>
          <pc:sldMk cId="4044692458" sldId="2147479285"/>
        </pc:sldMkLst>
      </pc:sldChg>
      <pc:sldChg chg="add del">
        <pc:chgData name="SIEBER Martina" userId="def332fe-3b73-4cae-8271-821d07535a85" providerId="ADAL" clId="{661F0ACD-BD1E-462D-ACBD-FAD12265B6BC}" dt="2026-09-21T08:21:41.231" v="48" actId="47"/>
        <pc:sldMkLst>
          <pc:docMk/>
          <pc:sldMk cId="1487704897" sldId="2147479287"/>
        </pc:sldMkLst>
      </pc:sldChg>
      <pc:sldChg chg="addSp modSp del">
        <pc:chgData name="SIEBER Martina" userId="def332fe-3b73-4cae-8271-821d07535a85" providerId="ADAL" clId="{661F0ACD-BD1E-462D-ACBD-FAD12265B6BC}" dt="2026-09-21T08:21:23.730" v="47" actId="47"/>
        <pc:sldMkLst>
          <pc:docMk/>
          <pc:sldMk cId="2336752742" sldId="2147479288"/>
        </pc:sldMkLst>
        <pc:graphicFrameChg chg="add mod">
          <ac:chgData name="SIEBER Martina" userId="def332fe-3b73-4cae-8271-821d07535a85" providerId="ADAL" clId="{661F0ACD-BD1E-462D-ACBD-FAD12265B6BC}" dt="2026-09-21T08:19:41.754" v="44"/>
          <ac:graphicFrameMkLst>
            <pc:docMk/>
            <pc:sldMk cId="2336752742" sldId="2147479288"/>
            <ac:graphicFrameMk id="6" creationId="{5A25D4CF-E577-410E-0246-37D8CE4237F8}"/>
          </ac:graphicFrameMkLst>
        </pc:graphicFrameChg>
      </pc:sldChg>
      <pc:sldChg chg="add del">
        <pc:chgData name="SIEBER Martina" userId="def332fe-3b73-4cae-8271-821d07535a85" providerId="ADAL" clId="{661F0ACD-BD1E-462D-ACBD-FAD12265B6BC}" dt="2026-09-21T08:22:02.342" v="49" actId="47"/>
        <pc:sldMkLst>
          <pc:docMk/>
          <pc:sldMk cId="2516395704" sldId="2147479289"/>
        </pc:sldMkLst>
      </pc:sldChg>
      <pc:sldChg chg="del">
        <pc:chgData name="SIEBER Martina" userId="def332fe-3b73-4cae-8271-821d07535a85" providerId="ADAL" clId="{661F0ACD-BD1E-462D-ACBD-FAD12265B6BC}" dt="2026-09-21T08:17:32.440" v="42" actId="47"/>
        <pc:sldMkLst>
          <pc:docMk/>
          <pc:sldMk cId="616017103" sldId="2147479290"/>
        </pc:sldMkLst>
      </pc:sldChg>
      <pc:sldChg chg="modSp mod">
        <pc:chgData name="SIEBER Martina" userId="def332fe-3b73-4cae-8271-821d07535a85" providerId="ADAL" clId="{661F0ACD-BD1E-462D-ACBD-FAD12265B6BC}" dt="2026-09-21T08:17:23.124" v="41" actId="20577"/>
        <pc:sldMkLst>
          <pc:docMk/>
          <pc:sldMk cId="2620976541" sldId="2147479291"/>
        </pc:sldMkLst>
        <pc:spChg chg="mod">
          <ac:chgData name="SIEBER Martina" userId="def332fe-3b73-4cae-8271-821d07535a85" providerId="ADAL" clId="{661F0ACD-BD1E-462D-ACBD-FAD12265B6BC}" dt="2026-09-21T08:17:23.124" v="41" actId="20577"/>
          <ac:spMkLst>
            <pc:docMk/>
            <pc:sldMk cId="2620976541" sldId="2147479291"/>
            <ac:spMk id="2" creationId="{4DDD3597-5C4E-269A-931A-2F380BF33CBB}"/>
          </ac:spMkLst>
        </pc:spChg>
      </pc:sldChg>
      <pc:sldChg chg="del">
        <pc:chgData name="SIEBER Martina" userId="def332fe-3b73-4cae-8271-821d07535a85" providerId="ADAL" clId="{661F0ACD-BD1E-462D-ACBD-FAD12265B6BC}" dt="2026-09-21T08:18:59.021" v="43" actId="47"/>
        <pc:sldMkLst>
          <pc:docMk/>
          <pc:sldMk cId="400284154" sldId="2147479292"/>
        </pc:sldMkLst>
      </pc:sldChg>
    </pc:docChg>
  </pc:docChgLst>
  <pc:docChgLst>
    <pc:chgData name="Vít Franěk" userId="023dddcc-8a37-43e6-b289-80fe017b2397" providerId="ADAL" clId="{624E8889-AB9F-4AA4-908B-7366B2D49508}"/>
    <pc:docChg chg="addSld modSld modSection">
      <pc:chgData name="Vít Franěk" userId="023dddcc-8a37-43e6-b289-80fe017b2397" providerId="ADAL" clId="{624E8889-AB9F-4AA4-908B-7366B2D49508}" dt="2026-09-22T07:05:38.513" v="2"/>
      <pc:docMkLst>
        <pc:docMk/>
      </pc:docMkLst>
      <pc:sldChg chg="addSp modSp new mod">
        <pc:chgData name="Vít Franěk" userId="023dddcc-8a37-43e6-b289-80fe017b2397" providerId="ADAL" clId="{624E8889-AB9F-4AA4-908B-7366B2D49508}" dt="2026-09-22T07:05:38.513" v="2"/>
        <pc:sldMkLst>
          <pc:docMk/>
          <pc:sldMk cId="1684652086" sldId="2147479292"/>
        </pc:sldMkLst>
        <pc:picChg chg="add mod">
          <ac:chgData name="Vít Franěk" userId="023dddcc-8a37-43e6-b289-80fe017b2397" providerId="ADAL" clId="{624E8889-AB9F-4AA4-908B-7366B2D49508}" dt="2026-09-22T07:05:38.513" v="2"/>
          <ac:picMkLst>
            <pc:docMk/>
            <pc:sldMk cId="1684652086" sldId="2147479292"/>
            <ac:picMk id="3" creationId="{D4FE5C7C-A203-8B44-C2F2-0A8977F3C84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9237CF-A5F0-4EA5-9411-D3AA55A241C8}"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cs-CZ"/>
        </a:p>
      </dgm:t>
    </dgm:pt>
    <dgm:pt modelId="{C13125EA-BE38-4882-944F-4FDA8069162C}">
      <dgm:prSet phldrT="[Text]" phldr="0" custT="1"/>
      <dgm:spPr>
        <a:solidFill>
          <a:srgbClr val="00B0F0"/>
        </a:solidFill>
      </dgm:spPr>
      <dgm:t>
        <a:bodyPr/>
        <a:lstStyle/>
        <a:p>
          <a:pPr rtl="0"/>
          <a:r>
            <a:rPr lang="cs-CZ" sz="2400" b="1" dirty="0">
              <a:solidFill>
                <a:schemeClr val="bg1"/>
              </a:solidFill>
              <a:latin typeface="Sen ExtraBold"/>
            </a:rPr>
            <a:t>Ulevit poptávkové straně</a:t>
          </a:r>
          <a:endParaRPr lang="en-US" sz="2400" b="1" dirty="0">
            <a:solidFill>
              <a:schemeClr val="bg1"/>
            </a:solidFill>
          </a:endParaRPr>
        </a:p>
      </dgm:t>
    </dgm:pt>
    <dgm:pt modelId="{9E50A9FC-6595-4666-90AD-7AFA67494797}" type="parTrans" cxnId="{C061F1C2-F020-4D65-8BB0-82D361C24E51}">
      <dgm:prSet/>
      <dgm:spPr/>
      <dgm:t>
        <a:bodyPr/>
        <a:lstStyle/>
        <a:p>
          <a:endParaRPr lang="cs-CZ"/>
        </a:p>
      </dgm:t>
    </dgm:pt>
    <dgm:pt modelId="{BC83CBCD-2E38-4916-B021-6824BA31A381}" type="sibTrans" cxnId="{C061F1C2-F020-4D65-8BB0-82D361C24E51}">
      <dgm:prSet/>
      <dgm:spPr/>
      <dgm:t>
        <a:bodyPr/>
        <a:lstStyle/>
        <a:p>
          <a:endParaRPr lang="cs-CZ"/>
        </a:p>
      </dgm:t>
    </dgm:pt>
    <dgm:pt modelId="{9F68C2D9-0507-4919-A539-7C10E38059A6}">
      <dgm:prSet phldrT="[Text]" phldr="0" custT="1"/>
      <dgm:spPr>
        <a:solidFill>
          <a:srgbClr val="00B0F0"/>
        </a:solidFill>
      </dgm:spPr>
      <dgm:t>
        <a:bodyPr/>
        <a:lstStyle/>
        <a:p>
          <a:pPr rtl="0"/>
          <a:r>
            <a:rPr lang="cs-CZ" sz="2400" b="1" dirty="0">
              <a:solidFill>
                <a:schemeClr val="bg1"/>
              </a:solidFill>
            </a:rPr>
            <a:t>Posílit nabídkovou stranu</a:t>
          </a:r>
          <a:r>
            <a:rPr lang="pt-BR" sz="2400" b="1" dirty="0">
              <a:solidFill>
                <a:schemeClr val="bg1"/>
              </a:solidFill>
            </a:rPr>
            <a:t> </a:t>
          </a:r>
          <a:endParaRPr lang="en-US" sz="2400" b="1" dirty="0">
            <a:solidFill>
              <a:schemeClr val="bg1"/>
            </a:solidFill>
          </a:endParaRPr>
        </a:p>
      </dgm:t>
    </dgm:pt>
    <dgm:pt modelId="{F2F9F78C-A084-4EE8-987B-FE40244C4F8E}" type="parTrans" cxnId="{0F952BC8-2F5D-4984-81C9-B963EF174CA5}">
      <dgm:prSet/>
      <dgm:spPr/>
      <dgm:t>
        <a:bodyPr/>
        <a:lstStyle/>
        <a:p>
          <a:endParaRPr lang="cs-CZ"/>
        </a:p>
      </dgm:t>
    </dgm:pt>
    <dgm:pt modelId="{8AB457D0-9DC7-4011-9D37-6034EF784065}" type="sibTrans" cxnId="{0F952BC8-2F5D-4984-81C9-B963EF174CA5}">
      <dgm:prSet/>
      <dgm:spPr/>
      <dgm:t>
        <a:bodyPr/>
        <a:lstStyle/>
        <a:p>
          <a:endParaRPr lang="cs-CZ"/>
        </a:p>
      </dgm:t>
    </dgm:pt>
    <dgm:pt modelId="{11C8945B-494C-4B7A-8943-0DA749A46D74}" type="pres">
      <dgm:prSet presAssocID="{459237CF-A5F0-4EA5-9411-D3AA55A241C8}" presName="CompostProcess" presStyleCnt="0">
        <dgm:presLayoutVars>
          <dgm:dir/>
          <dgm:resizeHandles val="exact"/>
        </dgm:presLayoutVars>
      </dgm:prSet>
      <dgm:spPr/>
    </dgm:pt>
    <dgm:pt modelId="{C9C51051-E4AE-4B45-A63D-401386A798D4}" type="pres">
      <dgm:prSet presAssocID="{459237CF-A5F0-4EA5-9411-D3AA55A241C8}" presName="arrow" presStyleLbl="bgShp" presStyleIdx="0" presStyleCnt="1" custLinFactNeighborX="-1314" custLinFactNeighborY="13816"/>
      <dgm:spPr>
        <a:solidFill>
          <a:schemeClr val="tx2">
            <a:lumMod val="20000"/>
            <a:lumOff val="80000"/>
          </a:schemeClr>
        </a:solidFill>
        <a:ln>
          <a:solidFill>
            <a:schemeClr val="tx2">
              <a:lumMod val="40000"/>
              <a:lumOff val="60000"/>
            </a:schemeClr>
          </a:solidFill>
        </a:ln>
      </dgm:spPr>
    </dgm:pt>
    <dgm:pt modelId="{50CACF73-FD8D-4311-A551-DD2B8B00D795}" type="pres">
      <dgm:prSet presAssocID="{459237CF-A5F0-4EA5-9411-D3AA55A241C8}" presName="linearProcess" presStyleCnt="0"/>
      <dgm:spPr/>
    </dgm:pt>
    <dgm:pt modelId="{8CA7F196-0B76-4895-87A1-93AD771945E3}" type="pres">
      <dgm:prSet presAssocID="{C13125EA-BE38-4882-944F-4FDA8069162C}" presName="textNode" presStyleLbl="node1" presStyleIdx="0" presStyleCnt="2" custLinFactNeighborX="58866" custLinFactNeighborY="0">
        <dgm:presLayoutVars>
          <dgm:bulletEnabled val="1"/>
        </dgm:presLayoutVars>
      </dgm:prSet>
      <dgm:spPr/>
    </dgm:pt>
    <dgm:pt modelId="{5746392B-A0C9-4F8D-8057-0B52E593F299}" type="pres">
      <dgm:prSet presAssocID="{BC83CBCD-2E38-4916-B021-6824BA31A381}" presName="sibTrans" presStyleCnt="0"/>
      <dgm:spPr/>
    </dgm:pt>
    <dgm:pt modelId="{590DE6F6-2FB3-49DF-8462-89393D5F91F3}" type="pres">
      <dgm:prSet presAssocID="{9F68C2D9-0507-4919-A539-7C10E38059A6}" presName="textNode" presStyleLbl="node1" presStyleIdx="1" presStyleCnt="2" custLinFactNeighborX="-4255" custLinFactNeighborY="-705">
        <dgm:presLayoutVars>
          <dgm:bulletEnabled val="1"/>
        </dgm:presLayoutVars>
      </dgm:prSet>
      <dgm:spPr/>
    </dgm:pt>
  </dgm:ptLst>
  <dgm:cxnLst>
    <dgm:cxn modelId="{E1C40F6E-37E7-4424-B8AC-42DF80C41C88}" type="presOf" srcId="{C13125EA-BE38-4882-944F-4FDA8069162C}" destId="{8CA7F196-0B76-4895-87A1-93AD771945E3}" srcOrd="0" destOrd="0" presId="urn:microsoft.com/office/officeart/2005/8/layout/hProcess9"/>
    <dgm:cxn modelId="{E14C385A-8CC8-49ED-BD76-C449BEEED2CB}" type="presOf" srcId="{459237CF-A5F0-4EA5-9411-D3AA55A241C8}" destId="{11C8945B-494C-4B7A-8943-0DA749A46D74}" srcOrd="0" destOrd="0" presId="urn:microsoft.com/office/officeart/2005/8/layout/hProcess9"/>
    <dgm:cxn modelId="{C061F1C2-F020-4D65-8BB0-82D361C24E51}" srcId="{459237CF-A5F0-4EA5-9411-D3AA55A241C8}" destId="{C13125EA-BE38-4882-944F-4FDA8069162C}" srcOrd="0" destOrd="0" parTransId="{9E50A9FC-6595-4666-90AD-7AFA67494797}" sibTransId="{BC83CBCD-2E38-4916-B021-6824BA31A381}"/>
    <dgm:cxn modelId="{0F952BC8-2F5D-4984-81C9-B963EF174CA5}" srcId="{459237CF-A5F0-4EA5-9411-D3AA55A241C8}" destId="{9F68C2D9-0507-4919-A539-7C10E38059A6}" srcOrd="1" destOrd="0" parTransId="{F2F9F78C-A084-4EE8-987B-FE40244C4F8E}" sibTransId="{8AB457D0-9DC7-4011-9D37-6034EF784065}"/>
    <dgm:cxn modelId="{2604B8CB-B363-4517-91DF-B3797A88DCFE}" type="presOf" srcId="{9F68C2D9-0507-4919-A539-7C10E38059A6}" destId="{590DE6F6-2FB3-49DF-8462-89393D5F91F3}" srcOrd="0" destOrd="0" presId="urn:microsoft.com/office/officeart/2005/8/layout/hProcess9"/>
    <dgm:cxn modelId="{5AD88720-AA9A-462F-85FB-70EA443F8832}" type="presParOf" srcId="{11C8945B-494C-4B7A-8943-0DA749A46D74}" destId="{C9C51051-E4AE-4B45-A63D-401386A798D4}" srcOrd="0" destOrd="0" presId="urn:microsoft.com/office/officeart/2005/8/layout/hProcess9"/>
    <dgm:cxn modelId="{041187D5-2985-40A9-8319-0FBB5BEC4391}" type="presParOf" srcId="{11C8945B-494C-4B7A-8943-0DA749A46D74}" destId="{50CACF73-FD8D-4311-A551-DD2B8B00D795}" srcOrd="1" destOrd="0" presId="urn:microsoft.com/office/officeart/2005/8/layout/hProcess9"/>
    <dgm:cxn modelId="{5CF32629-F1A7-410F-B7FD-49C6317B4772}" type="presParOf" srcId="{50CACF73-FD8D-4311-A551-DD2B8B00D795}" destId="{8CA7F196-0B76-4895-87A1-93AD771945E3}" srcOrd="0" destOrd="0" presId="urn:microsoft.com/office/officeart/2005/8/layout/hProcess9"/>
    <dgm:cxn modelId="{C7E40DB4-8156-4DD8-AB02-209635B469EF}" type="presParOf" srcId="{50CACF73-FD8D-4311-A551-DD2B8B00D795}" destId="{5746392B-A0C9-4F8D-8057-0B52E593F299}" srcOrd="1" destOrd="0" presId="urn:microsoft.com/office/officeart/2005/8/layout/hProcess9"/>
    <dgm:cxn modelId="{E1F4EA10-4E27-49FE-AFAB-61FC8BB83FAF}" type="presParOf" srcId="{50CACF73-FD8D-4311-A551-DD2B8B00D795}" destId="{590DE6F6-2FB3-49DF-8462-89393D5F91F3}"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51051-E4AE-4B45-A63D-401386A798D4}">
      <dsp:nvSpPr>
        <dsp:cNvPr id="0" name=""/>
        <dsp:cNvSpPr/>
      </dsp:nvSpPr>
      <dsp:spPr>
        <a:xfrm>
          <a:off x="548650" y="0"/>
          <a:ext cx="7306056" cy="6485866"/>
        </a:xfrm>
        <a:prstGeom prst="rightArrow">
          <a:avLst/>
        </a:prstGeom>
        <a:solidFill>
          <a:schemeClr val="tx2">
            <a:lumMod val="20000"/>
            <a:lumOff val="80000"/>
          </a:schemeClr>
        </a:solidFill>
        <a:ln>
          <a:solidFill>
            <a:schemeClr val="tx2">
              <a:lumMod val="40000"/>
              <a:lumOff val="60000"/>
            </a:schemeClr>
          </a:solidFill>
        </a:ln>
        <a:effectLst/>
      </dsp:spPr>
      <dsp:style>
        <a:lnRef idx="0">
          <a:scrgbClr r="0" g="0" b="0"/>
        </a:lnRef>
        <a:fillRef idx="1">
          <a:scrgbClr r="0" g="0" b="0"/>
        </a:fillRef>
        <a:effectRef idx="0">
          <a:scrgbClr r="0" g="0" b="0"/>
        </a:effectRef>
        <a:fontRef idx="minor"/>
      </dsp:style>
    </dsp:sp>
    <dsp:sp modelId="{8CA7F196-0B76-4895-87A1-93AD771945E3}">
      <dsp:nvSpPr>
        <dsp:cNvPr id="0" name=""/>
        <dsp:cNvSpPr/>
      </dsp:nvSpPr>
      <dsp:spPr>
        <a:xfrm>
          <a:off x="1757175" y="1945760"/>
          <a:ext cx="2578608" cy="2594346"/>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cs-CZ" sz="2400" b="1" kern="1200" dirty="0">
              <a:solidFill>
                <a:schemeClr val="bg1"/>
              </a:solidFill>
              <a:latin typeface="Sen ExtraBold"/>
            </a:rPr>
            <a:t>Ulevit poptávkové straně</a:t>
          </a:r>
          <a:endParaRPr lang="en-US" sz="2400" b="1" kern="1200" dirty="0">
            <a:solidFill>
              <a:schemeClr val="bg1"/>
            </a:solidFill>
          </a:endParaRPr>
        </a:p>
      </dsp:txBody>
      <dsp:txXfrm>
        <a:off x="1883052" y="2071637"/>
        <a:ext cx="2326854" cy="2342592"/>
      </dsp:txXfrm>
    </dsp:sp>
    <dsp:sp modelId="{590DE6F6-2FB3-49DF-8462-89393D5F91F3}">
      <dsp:nvSpPr>
        <dsp:cNvPr id="0" name=""/>
        <dsp:cNvSpPr/>
      </dsp:nvSpPr>
      <dsp:spPr>
        <a:xfrm>
          <a:off x="4494277" y="1927469"/>
          <a:ext cx="2578608" cy="2594346"/>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cs-CZ" sz="2400" b="1" kern="1200" dirty="0">
              <a:solidFill>
                <a:schemeClr val="bg1"/>
              </a:solidFill>
            </a:rPr>
            <a:t>Posílit nabídkovou stranu</a:t>
          </a:r>
          <a:r>
            <a:rPr lang="pt-BR" sz="2400" b="1" kern="1200" dirty="0">
              <a:solidFill>
                <a:schemeClr val="bg1"/>
              </a:solidFill>
            </a:rPr>
            <a:t> </a:t>
          </a:r>
          <a:endParaRPr lang="en-US" sz="2400" b="1" kern="1200" dirty="0">
            <a:solidFill>
              <a:schemeClr val="bg1"/>
            </a:solidFill>
          </a:endParaRPr>
        </a:p>
      </dsp:txBody>
      <dsp:txXfrm>
        <a:off x="4620154" y="2053346"/>
        <a:ext cx="2326854" cy="234259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75D21-F733-CC14-630A-4BB326061D53}"/>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Zástupný symbol pro datum 2">
            <a:extLst>
              <a:ext uri="{FF2B5EF4-FFF2-40B4-BE49-F238E27FC236}">
                <a16:creationId xmlns:a16="http://schemas.microsoft.com/office/drawing/2014/main" id="{7FD32E4D-B7EC-9D42-D942-2798E72BA185}"/>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98B6CE70-6311-43AC-945B-CAD0E64D6F28}" type="datetimeFigureOut">
              <a:rPr lang="en-GB" smtClean="0"/>
              <a:t>22/09/2026</a:t>
            </a:fld>
            <a:endParaRPr lang="en-GB"/>
          </a:p>
        </p:txBody>
      </p:sp>
      <p:sp>
        <p:nvSpPr>
          <p:cNvPr id="4" name="Zástupný symbol pro zápatí 3">
            <a:extLst>
              <a:ext uri="{FF2B5EF4-FFF2-40B4-BE49-F238E27FC236}">
                <a16:creationId xmlns:a16="http://schemas.microsoft.com/office/drawing/2014/main" id="{CE976023-26D5-D113-AF7D-520F28F8EC13}"/>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Zástupný symbol pro číslo snímku 4">
            <a:extLst>
              <a:ext uri="{FF2B5EF4-FFF2-40B4-BE49-F238E27FC236}">
                <a16:creationId xmlns:a16="http://schemas.microsoft.com/office/drawing/2014/main" id="{8C11B86D-A7A9-3559-0AA6-F86960C5AEA2}"/>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E9145E4F-F331-4760-95DA-2ECB1D163161}" type="slidenum">
              <a:rPr lang="en-GB" smtClean="0"/>
              <a:t>‹#›</a:t>
            </a:fld>
            <a:endParaRPr lang="en-GB"/>
          </a:p>
        </p:txBody>
      </p:sp>
    </p:spTree>
    <p:extLst>
      <p:ext uri="{BB962C8B-B14F-4D97-AF65-F5344CB8AC3E}">
        <p14:creationId xmlns:p14="http://schemas.microsoft.com/office/powerpoint/2010/main" val="104765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A8AA3E9-38C8-4CFA-8392-16F6F4E01287}" type="datetimeFigureOut">
              <a:rPr lang="cs-CZ" smtClean="0"/>
              <a:t>22.09.2026</a:t>
            </a:fld>
            <a:endParaRPr lang="cs-CZ"/>
          </a:p>
        </p:txBody>
      </p:sp>
      <p:sp>
        <p:nvSpPr>
          <p:cNvPr id="4" name="Zástupný symbol pro obrázek snímk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674BCA3-3A8C-4C03-ABE8-022149749B73}" type="slidenum">
              <a:rPr lang="cs-CZ" smtClean="0"/>
              <a:t>‹#›</a:t>
            </a:fld>
            <a:endParaRPr lang="cs-CZ"/>
          </a:p>
        </p:txBody>
      </p:sp>
    </p:spTree>
    <p:extLst>
      <p:ext uri="{BB962C8B-B14F-4D97-AF65-F5344CB8AC3E}">
        <p14:creationId xmlns:p14="http://schemas.microsoft.com/office/powerpoint/2010/main" val="386390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a:extLst>
            <a:ext uri="{FF2B5EF4-FFF2-40B4-BE49-F238E27FC236}">
              <a16:creationId xmlns:a16="http://schemas.microsoft.com/office/drawing/2014/main" id="{25B234D6-29F1-E38E-F5BD-BEDC08799780}"/>
            </a:ext>
          </a:extLst>
        </p:cNvPr>
        <p:cNvGrpSpPr/>
        <p:nvPr/>
      </p:nvGrpSpPr>
      <p:grpSpPr>
        <a:xfrm>
          <a:off x="0" y="0"/>
          <a:ext cx="0" cy="0"/>
          <a:chOff x="0" y="0"/>
          <a:chExt cx="0" cy="0"/>
        </a:xfrm>
      </p:grpSpPr>
      <p:sp>
        <p:nvSpPr>
          <p:cNvPr id="86" name="Google Shape;86;p3:notes">
            <a:extLst>
              <a:ext uri="{FF2B5EF4-FFF2-40B4-BE49-F238E27FC236}">
                <a16:creationId xmlns:a16="http://schemas.microsoft.com/office/drawing/2014/main" id="{A7DB2EF0-48D3-EBF3-2A63-E8FF0AFFD181}"/>
              </a:ext>
            </a:extLst>
          </p:cNvPr>
          <p:cNvSpPr>
            <a:spLocks noGrp="1" noRot="1" noChangeAspect="1"/>
          </p:cNvSpPr>
          <p:nvPr>
            <p:ph type="sldImg" idx="2"/>
          </p:nvPr>
        </p:nvSpPr>
        <p:spPr>
          <a:xfrm>
            <a:off x="184150" y="1389063"/>
            <a:ext cx="6667500" cy="3751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7" name="Google Shape;87;p3:notes">
            <a:extLst>
              <a:ext uri="{FF2B5EF4-FFF2-40B4-BE49-F238E27FC236}">
                <a16:creationId xmlns:a16="http://schemas.microsoft.com/office/drawing/2014/main" id="{9778000D-2285-64F1-C922-5CBC8E5DBF78}"/>
              </a:ext>
            </a:extLst>
          </p:cNvPr>
          <p:cNvSpPr txBox="1">
            <a:spLocks noGrp="1"/>
          </p:cNvSpPr>
          <p:nvPr>
            <p:ph type="body" idx="1"/>
          </p:nvPr>
        </p:nvSpPr>
        <p:spPr>
          <a:xfrm>
            <a:off x="703685" y="5347830"/>
            <a:ext cx="5629482" cy="4375497"/>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None/>
            </a:pPr>
            <a:endParaRPr dirty="0"/>
          </a:p>
        </p:txBody>
      </p:sp>
      <p:sp>
        <p:nvSpPr>
          <p:cNvPr id="88" name="Google Shape;88;p3:notes">
            <a:extLst>
              <a:ext uri="{FF2B5EF4-FFF2-40B4-BE49-F238E27FC236}">
                <a16:creationId xmlns:a16="http://schemas.microsoft.com/office/drawing/2014/main" id="{03B74FAD-EAEB-463E-EC7D-45FF062CB852}"/>
              </a:ext>
            </a:extLst>
          </p:cNvPr>
          <p:cNvSpPr txBox="1">
            <a:spLocks noGrp="1"/>
          </p:cNvSpPr>
          <p:nvPr>
            <p:ph type="sldNum" idx="12"/>
          </p:nvPr>
        </p:nvSpPr>
        <p:spPr>
          <a:xfrm>
            <a:off x="3985922" y="10554828"/>
            <a:ext cx="3049302" cy="557547"/>
          </a:xfrm>
          <a:prstGeom prst="rect">
            <a:avLst/>
          </a:prstGeom>
          <a:noFill/>
          <a:ln>
            <a:noFill/>
          </a:ln>
        </p:spPr>
        <p:txBody>
          <a:bodyPr spcFirstLastPara="1" wrap="square" lIns="99025" tIns="49500" rIns="99025" bIns="49500" anchor="b" anchorCtr="0">
            <a:noAutofit/>
          </a:bodyPr>
          <a:lstStyle/>
          <a:p>
            <a:pPr marL="0" lvl="0" indent="0" algn="r" rtl="0">
              <a:spcBef>
                <a:spcPts val="0"/>
              </a:spcBef>
              <a:spcAft>
                <a:spcPts val="0"/>
              </a:spcAft>
              <a:buNone/>
            </a:pPr>
            <a:fld id="{00000000-1234-1234-1234-123412341234}" type="slidenum">
              <a:rPr lang="cs-CZ"/>
              <a:t>2</a:t>
            </a:fld>
            <a:endParaRPr/>
          </a:p>
        </p:txBody>
      </p:sp>
    </p:spTree>
    <p:extLst>
      <p:ext uri="{BB962C8B-B14F-4D97-AF65-F5344CB8AC3E}">
        <p14:creationId xmlns:p14="http://schemas.microsoft.com/office/powerpoint/2010/main" val="265119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6674BCA3-3A8C-4C03-ABE8-022149749B73}" type="slidenum">
              <a:rPr lang="cs-CZ" smtClean="0"/>
              <a:t>7</a:t>
            </a:fld>
            <a:endParaRPr lang="cs-CZ"/>
          </a:p>
        </p:txBody>
      </p:sp>
    </p:spTree>
    <p:extLst>
      <p:ext uri="{BB962C8B-B14F-4D97-AF65-F5344CB8AC3E}">
        <p14:creationId xmlns:p14="http://schemas.microsoft.com/office/powerpoint/2010/main" val="295238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ulní sníme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5401-AA4F-CC3A-88C3-C9BFF1776540}"/>
              </a:ext>
            </a:extLst>
          </p:cNvPr>
          <p:cNvSpPr>
            <a:spLocks noGrp="1"/>
          </p:cNvSpPr>
          <p:nvPr>
            <p:ph type="ctrTitle"/>
          </p:nvPr>
        </p:nvSpPr>
        <p:spPr>
          <a:xfrm>
            <a:off x="1092200" y="3685114"/>
            <a:ext cx="9144000" cy="701149"/>
          </a:xfrm>
        </p:spPr>
        <p:txBody>
          <a:bodyPr anchor="b"/>
          <a:lstStyle>
            <a:lvl1pPr algn="l">
              <a:defRPr sz="4800"/>
            </a:lvl1pPr>
          </a:lstStyle>
          <a:p>
            <a:r>
              <a:rPr lang="en-GB"/>
              <a:t>Click to edit Master title style</a:t>
            </a:r>
          </a:p>
        </p:txBody>
      </p:sp>
      <p:sp>
        <p:nvSpPr>
          <p:cNvPr id="3" name="Subtitle 2">
            <a:extLst>
              <a:ext uri="{FF2B5EF4-FFF2-40B4-BE49-F238E27FC236}">
                <a16:creationId xmlns:a16="http://schemas.microsoft.com/office/drawing/2014/main" id="{0925ADFD-06EF-458C-04AC-9B0BBF5A1174}"/>
              </a:ext>
            </a:extLst>
          </p:cNvPr>
          <p:cNvSpPr>
            <a:spLocks noGrp="1"/>
          </p:cNvSpPr>
          <p:nvPr>
            <p:ph type="subTitle" idx="1"/>
          </p:nvPr>
        </p:nvSpPr>
        <p:spPr>
          <a:xfrm>
            <a:off x="1092200" y="4478338"/>
            <a:ext cx="9144000" cy="307777"/>
          </a:xfrm>
        </p:spPr>
        <p:txBody>
          <a:bodyPr>
            <a:spAutoFit/>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368920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2A9C-EE36-5FD3-94B2-47588AB92EB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492E5EC-E468-7E6D-D925-CA9C7677EE2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02BC7BE-40E9-83E7-1DC6-C051AAC68E87}"/>
              </a:ext>
            </a:extLst>
          </p:cNvPr>
          <p:cNvSpPr>
            <a:spLocks noGrp="1"/>
          </p:cNvSpPr>
          <p:nvPr>
            <p:ph type="dt" sz="half" idx="10"/>
          </p:nvPr>
        </p:nvSpPr>
        <p:spPr/>
        <p:txBody>
          <a:bodyPr/>
          <a:lstStyle/>
          <a:p>
            <a:fld id="{1E6244D0-8AA4-4057-A9AB-8E7DA1DB517A}" type="datetimeFigureOut">
              <a:rPr lang="en-GB" smtClean="0"/>
              <a:t>22/09/2026</a:t>
            </a:fld>
            <a:endParaRPr lang="en-GB"/>
          </a:p>
        </p:txBody>
      </p:sp>
      <p:sp>
        <p:nvSpPr>
          <p:cNvPr id="5" name="Footer Placeholder 4">
            <a:extLst>
              <a:ext uri="{FF2B5EF4-FFF2-40B4-BE49-F238E27FC236}">
                <a16:creationId xmlns:a16="http://schemas.microsoft.com/office/drawing/2014/main" id="{61C56EB7-3890-8556-03AE-C55013748B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9683CA-0D7F-3B00-19FD-AD08A0644AAC}"/>
              </a:ext>
            </a:extLst>
          </p:cNvPr>
          <p:cNvSpPr>
            <a:spLocks noGrp="1"/>
          </p:cNvSpPr>
          <p:nvPr>
            <p:ph type="sldNum" sz="quarter" idx="12"/>
          </p:nvPr>
        </p:nvSpPr>
        <p:spPr/>
        <p:txBody>
          <a:bodyPr/>
          <a:lstStyle/>
          <a:p>
            <a:fld id="{54E5953E-8E28-4C39-9CBE-E288875F01F7}" type="slidenum">
              <a:rPr lang="en-GB" smtClean="0"/>
              <a:t>‹#›</a:t>
            </a:fld>
            <a:endParaRPr lang="en-GB"/>
          </a:p>
        </p:txBody>
      </p:sp>
    </p:spTree>
    <p:extLst>
      <p:ext uri="{BB962C8B-B14F-4D97-AF65-F5344CB8AC3E}">
        <p14:creationId xmlns:p14="http://schemas.microsoft.com/office/powerpoint/2010/main" val="1026845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Předělový snímek">
    <p:bg>
      <p:bgPr>
        <a:gradFill flip="none" rotWithShape="1">
          <a:gsLst>
            <a:gs pos="0">
              <a:srgbClr val="14A0C1"/>
            </a:gs>
            <a:gs pos="100000">
              <a:srgbClr val="56BFE9"/>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35401-AA4F-CC3A-88C3-C9BFF1776540}"/>
              </a:ext>
            </a:extLst>
          </p:cNvPr>
          <p:cNvSpPr>
            <a:spLocks noGrp="1"/>
          </p:cNvSpPr>
          <p:nvPr>
            <p:ph type="ctrTitle"/>
          </p:nvPr>
        </p:nvSpPr>
        <p:spPr>
          <a:xfrm>
            <a:off x="1092200" y="3685114"/>
            <a:ext cx="9144000" cy="701149"/>
          </a:xfrm>
        </p:spPr>
        <p:txBody>
          <a:bodyPr anchor="b"/>
          <a:lstStyle>
            <a:lvl1pPr algn="l">
              <a:defRPr sz="48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0925ADFD-06EF-458C-04AC-9B0BBF5A1174}"/>
              </a:ext>
            </a:extLst>
          </p:cNvPr>
          <p:cNvSpPr>
            <a:spLocks noGrp="1"/>
          </p:cNvSpPr>
          <p:nvPr>
            <p:ph type="subTitle" idx="1"/>
          </p:nvPr>
        </p:nvSpPr>
        <p:spPr>
          <a:xfrm>
            <a:off x="1092200" y="4478338"/>
            <a:ext cx="9144000" cy="276999"/>
          </a:xfrm>
        </p:spPr>
        <p:txBody>
          <a:bodyPr>
            <a:spAutoFit/>
          </a:bodyPr>
          <a:lstStyle>
            <a:lvl1pPr marL="0" indent="0" algn="l">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982095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4954-741F-C3DF-7A92-38451F17964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C0D01D9-A257-BA63-DCA9-B8755AE65176}"/>
              </a:ext>
            </a:extLst>
          </p:cNvPr>
          <p:cNvSpPr>
            <a:spLocks noGrp="1"/>
          </p:cNvSpPr>
          <p:nvPr>
            <p:ph sz="half" idx="1"/>
          </p:nvPr>
        </p:nvSpPr>
        <p:spPr>
          <a:xfrm>
            <a:off x="695325" y="1304924"/>
            <a:ext cx="5181600" cy="4968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724DAF1-504D-2BA4-1ED3-618CB652B0B6}"/>
              </a:ext>
            </a:extLst>
          </p:cNvPr>
          <p:cNvSpPr>
            <a:spLocks noGrp="1"/>
          </p:cNvSpPr>
          <p:nvPr>
            <p:ph sz="half" idx="2"/>
          </p:nvPr>
        </p:nvSpPr>
        <p:spPr>
          <a:xfrm>
            <a:off x="6315074" y="1304924"/>
            <a:ext cx="5181600" cy="4968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D3E74B6-EAB7-7629-EAFA-E30B8C2D73F4}"/>
              </a:ext>
            </a:extLst>
          </p:cNvPr>
          <p:cNvSpPr>
            <a:spLocks noGrp="1"/>
          </p:cNvSpPr>
          <p:nvPr>
            <p:ph type="dt" sz="half" idx="10"/>
          </p:nvPr>
        </p:nvSpPr>
        <p:spPr/>
        <p:txBody>
          <a:bodyPr/>
          <a:lstStyle/>
          <a:p>
            <a:fld id="{1E6244D0-8AA4-4057-A9AB-8E7DA1DB517A}" type="datetimeFigureOut">
              <a:rPr lang="en-GB" smtClean="0"/>
              <a:t>22/09/2026</a:t>
            </a:fld>
            <a:endParaRPr lang="en-GB"/>
          </a:p>
        </p:txBody>
      </p:sp>
      <p:sp>
        <p:nvSpPr>
          <p:cNvPr id="6" name="Footer Placeholder 5">
            <a:extLst>
              <a:ext uri="{FF2B5EF4-FFF2-40B4-BE49-F238E27FC236}">
                <a16:creationId xmlns:a16="http://schemas.microsoft.com/office/drawing/2014/main" id="{2F65C847-B5C3-4F32-1AB5-9F0BC0FD0A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77BD83-FC02-FF94-9E92-6D9CD084AB74}"/>
              </a:ext>
            </a:extLst>
          </p:cNvPr>
          <p:cNvSpPr>
            <a:spLocks noGrp="1"/>
          </p:cNvSpPr>
          <p:nvPr>
            <p:ph type="sldNum" sz="quarter" idx="12"/>
          </p:nvPr>
        </p:nvSpPr>
        <p:spPr/>
        <p:txBody>
          <a:bodyPr/>
          <a:lstStyle/>
          <a:p>
            <a:fld id="{54E5953E-8E28-4C39-9CBE-E288875F01F7}" type="slidenum">
              <a:rPr lang="en-GB" smtClean="0"/>
              <a:t>‹#›</a:t>
            </a:fld>
            <a:endParaRPr lang="en-GB"/>
          </a:p>
        </p:txBody>
      </p:sp>
    </p:spTree>
    <p:extLst>
      <p:ext uri="{BB962C8B-B14F-4D97-AF65-F5344CB8AC3E}">
        <p14:creationId xmlns:p14="http://schemas.microsoft.com/office/powerpoint/2010/main" val="21283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C3A67-6485-0B07-4785-607B0715CC7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323ED1D-5063-5A7D-7734-0E7B86A46FF4}"/>
              </a:ext>
            </a:extLst>
          </p:cNvPr>
          <p:cNvSpPr>
            <a:spLocks noGrp="1"/>
          </p:cNvSpPr>
          <p:nvPr>
            <p:ph type="dt" sz="half" idx="10"/>
          </p:nvPr>
        </p:nvSpPr>
        <p:spPr/>
        <p:txBody>
          <a:bodyPr/>
          <a:lstStyle/>
          <a:p>
            <a:fld id="{1E6244D0-8AA4-4057-A9AB-8E7DA1DB517A}" type="datetimeFigureOut">
              <a:rPr lang="en-GB" smtClean="0"/>
              <a:t>22/09/2026</a:t>
            </a:fld>
            <a:endParaRPr lang="en-GB"/>
          </a:p>
        </p:txBody>
      </p:sp>
      <p:sp>
        <p:nvSpPr>
          <p:cNvPr id="4" name="Footer Placeholder 3">
            <a:extLst>
              <a:ext uri="{FF2B5EF4-FFF2-40B4-BE49-F238E27FC236}">
                <a16:creationId xmlns:a16="http://schemas.microsoft.com/office/drawing/2014/main" id="{04332956-DE29-4293-F019-BAAB29BA0F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4197057-E7C4-0B11-A460-D91D6B8D139A}"/>
              </a:ext>
            </a:extLst>
          </p:cNvPr>
          <p:cNvSpPr>
            <a:spLocks noGrp="1"/>
          </p:cNvSpPr>
          <p:nvPr>
            <p:ph type="sldNum" sz="quarter" idx="12"/>
          </p:nvPr>
        </p:nvSpPr>
        <p:spPr/>
        <p:txBody>
          <a:bodyPr/>
          <a:lstStyle/>
          <a:p>
            <a:fld id="{54E5953E-8E28-4C39-9CBE-E288875F01F7}" type="slidenum">
              <a:rPr lang="en-GB" smtClean="0"/>
              <a:t>‹#›</a:t>
            </a:fld>
            <a:endParaRPr lang="en-GB"/>
          </a:p>
        </p:txBody>
      </p:sp>
    </p:spTree>
    <p:extLst>
      <p:ext uri="{BB962C8B-B14F-4D97-AF65-F5344CB8AC3E}">
        <p14:creationId xmlns:p14="http://schemas.microsoft.com/office/powerpoint/2010/main" val="54139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BBFC66-4E6D-DA0C-FC7B-0CD59038A18F}"/>
              </a:ext>
            </a:extLst>
          </p:cNvPr>
          <p:cNvSpPr>
            <a:spLocks noGrp="1"/>
          </p:cNvSpPr>
          <p:nvPr>
            <p:ph type="dt" sz="half" idx="10"/>
          </p:nvPr>
        </p:nvSpPr>
        <p:spPr/>
        <p:txBody>
          <a:bodyPr/>
          <a:lstStyle/>
          <a:p>
            <a:fld id="{1E6244D0-8AA4-4057-A9AB-8E7DA1DB517A}" type="datetimeFigureOut">
              <a:rPr lang="en-GB" smtClean="0"/>
              <a:t>22/09/2026</a:t>
            </a:fld>
            <a:endParaRPr lang="en-GB"/>
          </a:p>
        </p:txBody>
      </p:sp>
      <p:sp>
        <p:nvSpPr>
          <p:cNvPr id="3" name="Footer Placeholder 2">
            <a:extLst>
              <a:ext uri="{FF2B5EF4-FFF2-40B4-BE49-F238E27FC236}">
                <a16:creationId xmlns:a16="http://schemas.microsoft.com/office/drawing/2014/main" id="{79F2445C-681E-395B-7748-08D8E2C53D8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3D3C45D-9A7A-01F7-64F3-554ECA9DFE09}"/>
              </a:ext>
            </a:extLst>
          </p:cNvPr>
          <p:cNvSpPr>
            <a:spLocks noGrp="1"/>
          </p:cNvSpPr>
          <p:nvPr>
            <p:ph type="sldNum" sz="quarter" idx="12"/>
          </p:nvPr>
        </p:nvSpPr>
        <p:spPr/>
        <p:txBody>
          <a:bodyPr/>
          <a:lstStyle/>
          <a:p>
            <a:fld id="{54E5953E-8E28-4C39-9CBE-E288875F01F7}" type="slidenum">
              <a:rPr lang="en-GB" smtClean="0"/>
              <a:t>‹#›</a:t>
            </a:fld>
            <a:endParaRPr lang="en-GB"/>
          </a:p>
        </p:txBody>
      </p:sp>
    </p:spTree>
    <p:extLst>
      <p:ext uri="{BB962C8B-B14F-4D97-AF65-F5344CB8AC3E}">
        <p14:creationId xmlns:p14="http://schemas.microsoft.com/office/powerpoint/2010/main" val="191364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Jenom nadpis- bila">
  <p:cSld name="1_Jenom nadpis- bila">
    <p:bg>
      <p:bgPr>
        <a:solidFill>
          <a:schemeClr val="lt1"/>
        </a:solidFill>
        <a:effectLst/>
      </p:bgPr>
    </p:bg>
    <p:spTree>
      <p:nvGrpSpPr>
        <p:cNvPr id="1" name="Shape 25"/>
        <p:cNvGrpSpPr/>
        <p:nvPr/>
      </p:nvGrpSpPr>
      <p:grpSpPr>
        <a:xfrm>
          <a:off x="0" y="0"/>
          <a:ext cx="0" cy="0"/>
          <a:chOff x="0" y="0"/>
          <a:chExt cx="0" cy="0"/>
        </a:xfrm>
      </p:grpSpPr>
      <p:sp>
        <p:nvSpPr>
          <p:cNvPr id="26" name="Google Shape;26;p31"/>
          <p:cNvSpPr txBox="1">
            <a:spLocks noGrp="1"/>
          </p:cNvSpPr>
          <p:nvPr>
            <p:ph type="dt" idx="10"/>
          </p:nvPr>
        </p:nvSpPr>
        <p:spPr>
          <a:xfrm>
            <a:off x="5811838" y="6461967"/>
            <a:ext cx="2743200" cy="153888"/>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1"/>
          <p:cNvSpPr txBox="1">
            <a:spLocks noGrp="1"/>
          </p:cNvSpPr>
          <p:nvPr>
            <p:ph type="ftr" idx="11"/>
          </p:nvPr>
        </p:nvSpPr>
        <p:spPr>
          <a:xfrm>
            <a:off x="695325" y="6461967"/>
            <a:ext cx="4918075" cy="153888"/>
          </a:xfrm>
          <a:prstGeom prst="rect">
            <a:avLst/>
          </a:prstGeom>
          <a:noFill/>
          <a:ln>
            <a:noFill/>
          </a:ln>
        </p:spPr>
        <p:txBody>
          <a:bodyPr spcFirstLastPara="1" wrap="square" lIns="0" tIns="0" rIns="0" bIns="0" anchor="ctr" anchorCtr="0">
            <a:sp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1"/>
          <p:cNvSpPr txBox="1">
            <a:spLocks noGrp="1"/>
          </p:cNvSpPr>
          <p:nvPr>
            <p:ph type="sldNum" idx="12"/>
          </p:nvPr>
        </p:nvSpPr>
        <p:spPr>
          <a:xfrm>
            <a:off x="8753475" y="6461967"/>
            <a:ext cx="2743200" cy="153888"/>
          </a:xfrm>
          <a:prstGeom prst="rect">
            <a:avLst/>
          </a:prstGeom>
          <a:noFill/>
          <a:ln>
            <a:noFill/>
          </a:ln>
        </p:spPr>
        <p:txBody>
          <a:bodyPr spcFirstLastPara="1" wrap="square" lIns="0" tIns="0" rIns="0" bIns="0" anchor="ctr" anchorCtr="0">
            <a:sp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
        <p:nvSpPr>
          <p:cNvPr id="29" name="Google Shape;29;p31"/>
          <p:cNvSpPr txBox="1">
            <a:spLocks noGrp="1"/>
          </p:cNvSpPr>
          <p:nvPr>
            <p:ph type="title"/>
          </p:nvPr>
        </p:nvSpPr>
        <p:spPr>
          <a:xfrm>
            <a:off x="695324" y="546045"/>
            <a:ext cx="10801351" cy="498598"/>
          </a:xfrm>
          <a:prstGeom prst="rect">
            <a:avLst/>
          </a:prstGeom>
          <a:noFill/>
          <a:ln>
            <a:noFill/>
          </a:ln>
        </p:spPr>
        <p:txBody>
          <a:bodyPr spcFirstLastPara="1" wrap="square" lIns="0" tIns="0" rIns="0" bIns="0" anchor="t" anchorCtr="0">
            <a:sp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47016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Jenom nadpis">
    <p:bg>
      <p:bgPr>
        <a:solidFill>
          <a:srgbClr val="F5FAFD"/>
        </a:solidFill>
        <a:effectLst/>
      </p:bgPr>
    </p:bg>
    <p:spTree>
      <p:nvGrpSpPr>
        <p:cNvPr id="1" name=""/>
        <p:cNvGrpSpPr/>
        <p:nvPr/>
      </p:nvGrpSpPr>
      <p:grpSpPr>
        <a:xfrm>
          <a:off x="0" y="0"/>
          <a:ext cx="0" cy="0"/>
          <a:chOff x="0" y="0"/>
          <a:chExt cx="0" cy="0"/>
        </a:xfrm>
      </p:grpSpPr>
      <p:sp>
        <p:nvSpPr>
          <p:cNvPr id="7" name="Zástupný symbol pro datum 6">
            <a:extLst>
              <a:ext uri="{FF2B5EF4-FFF2-40B4-BE49-F238E27FC236}">
                <a16:creationId xmlns:a16="http://schemas.microsoft.com/office/drawing/2014/main" id="{6087F3C0-9450-4145-9381-8FBE649A7BE2}"/>
              </a:ext>
            </a:extLst>
          </p:cNvPr>
          <p:cNvSpPr>
            <a:spLocks noGrp="1"/>
          </p:cNvSpPr>
          <p:nvPr>
            <p:ph type="dt" sz="half" idx="10"/>
          </p:nvPr>
        </p:nvSpPr>
        <p:spPr/>
        <p:txBody>
          <a:bodyPr/>
          <a:lstStyle/>
          <a:p>
            <a:fld id="{9F8A425D-662D-48C1-957A-942C1796BDBD}" type="datetime1">
              <a:rPr lang="cs-CZ" smtClean="0"/>
              <a:t>22.09.2026</a:t>
            </a:fld>
            <a:endParaRPr lang="cs-CZ"/>
          </a:p>
        </p:txBody>
      </p:sp>
      <p:sp>
        <p:nvSpPr>
          <p:cNvPr id="8" name="Zástupný symbol pro zápatí 7">
            <a:extLst>
              <a:ext uri="{FF2B5EF4-FFF2-40B4-BE49-F238E27FC236}">
                <a16:creationId xmlns:a16="http://schemas.microsoft.com/office/drawing/2014/main" id="{B81C83F1-7752-44E3-944A-AAAFE2790137}"/>
              </a:ext>
            </a:extLst>
          </p:cNvPr>
          <p:cNvSpPr>
            <a:spLocks noGrp="1"/>
          </p:cNvSpPr>
          <p:nvPr>
            <p:ph type="ftr" sz="quarter" idx="11"/>
          </p:nvPr>
        </p:nvSpPr>
        <p:spPr/>
        <p:txBody>
          <a:bodyPr/>
          <a:lstStyle/>
          <a:p>
            <a:pPr algn="l"/>
            <a:endParaRPr lang="en-GB"/>
          </a:p>
        </p:txBody>
      </p:sp>
      <p:sp>
        <p:nvSpPr>
          <p:cNvPr id="9" name="Zástupný symbol pro číslo snímku 8">
            <a:extLst>
              <a:ext uri="{FF2B5EF4-FFF2-40B4-BE49-F238E27FC236}">
                <a16:creationId xmlns:a16="http://schemas.microsoft.com/office/drawing/2014/main" id="{D69EF5C5-E8D8-4372-8E11-37EFD1B3DF8F}"/>
              </a:ext>
            </a:extLst>
          </p:cNvPr>
          <p:cNvSpPr>
            <a:spLocks noGrp="1"/>
          </p:cNvSpPr>
          <p:nvPr>
            <p:ph type="sldNum" sz="quarter" idx="12"/>
          </p:nvPr>
        </p:nvSpPr>
        <p:spPr/>
        <p:txBody>
          <a:bodyPr/>
          <a:lstStyle/>
          <a:p>
            <a:fld id="{3BF18277-6857-4695-90D2-86135211B3C9}" type="slidenum">
              <a:rPr lang="cs-CZ" smtClean="0"/>
              <a:pPr/>
              <a:t>‹#›</a:t>
            </a:fld>
            <a:endParaRPr lang="cs-CZ"/>
          </a:p>
        </p:txBody>
      </p:sp>
      <p:sp>
        <p:nvSpPr>
          <p:cNvPr id="2" name="Nadpis 1">
            <a:extLst>
              <a:ext uri="{FF2B5EF4-FFF2-40B4-BE49-F238E27FC236}">
                <a16:creationId xmlns:a16="http://schemas.microsoft.com/office/drawing/2014/main" id="{38F7DA24-5792-4AFF-B870-E931D0570A3C}"/>
              </a:ext>
            </a:extLst>
          </p:cNvPr>
          <p:cNvSpPr>
            <a:spLocks noGrp="1"/>
          </p:cNvSpPr>
          <p:nvPr>
            <p:ph type="title"/>
          </p:nvPr>
        </p:nvSpPr>
        <p:spPr>
          <a:xfrm>
            <a:off x="608835" y="859312"/>
            <a:ext cx="8135880" cy="498598"/>
          </a:xfrm>
        </p:spPr>
        <p:txBody>
          <a:bodyPr/>
          <a:lstStyle/>
          <a:p>
            <a:r>
              <a:rPr lang="cs-CZ"/>
              <a:t>Kliknutím lze upravit styl.</a:t>
            </a:r>
          </a:p>
        </p:txBody>
      </p:sp>
    </p:spTree>
    <p:extLst>
      <p:ext uri="{BB962C8B-B14F-4D97-AF65-F5344CB8AC3E}">
        <p14:creationId xmlns:p14="http://schemas.microsoft.com/office/powerpoint/2010/main" val="357500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a obráze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3397-ABE6-6346-A9C2-AA921D315AEE}"/>
              </a:ext>
            </a:extLst>
          </p:cNvPr>
          <p:cNvSpPr>
            <a:spLocks noGrp="1"/>
          </p:cNvSpPr>
          <p:nvPr>
            <p:ph type="title" hasCustomPrompt="1"/>
          </p:nvPr>
        </p:nvSpPr>
        <p:spPr>
          <a:xfrm>
            <a:off x="536983" y="698616"/>
            <a:ext cx="7410229" cy="1325563"/>
          </a:xfrm>
        </p:spPr>
        <p:txBody>
          <a:bodyPr/>
          <a:lstStyle/>
          <a:p>
            <a:r>
              <a:rPr lang="cs-CZ" noProof="0"/>
              <a:t>TOTO JE</a:t>
            </a:r>
            <a:br>
              <a:rPr lang="cs-CZ" noProof="0"/>
            </a:br>
            <a:r>
              <a:rPr lang="cs-CZ" noProof="0"/>
              <a:t>NADPIS KAPITOLY</a:t>
            </a:r>
          </a:p>
        </p:txBody>
      </p:sp>
      <p:sp>
        <p:nvSpPr>
          <p:cNvPr id="11" name="Text Placeholder 10">
            <a:extLst>
              <a:ext uri="{FF2B5EF4-FFF2-40B4-BE49-F238E27FC236}">
                <a16:creationId xmlns:a16="http://schemas.microsoft.com/office/drawing/2014/main" id="{51769083-CD53-B642-9A7A-97940B63BC8A}"/>
              </a:ext>
            </a:extLst>
          </p:cNvPr>
          <p:cNvSpPr>
            <a:spLocks noGrp="1"/>
          </p:cNvSpPr>
          <p:nvPr>
            <p:ph type="body" sz="quarter" idx="13" hasCustomPrompt="1"/>
          </p:nvPr>
        </p:nvSpPr>
        <p:spPr>
          <a:xfrm>
            <a:off x="536983" y="2131502"/>
            <a:ext cx="7410229" cy="444956"/>
          </a:xfrm>
        </p:spPr>
        <p:txBody>
          <a:bodyPr>
            <a:normAutofit/>
          </a:bodyPr>
          <a:lstStyle>
            <a:lvl1pPr marL="0" indent="0">
              <a:buNone/>
              <a:defRPr sz="2200"/>
            </a:lvl1pPr>
          </a:lstStyle>
          <a:p>
            <a:pPr lvl="0"/>
            <a:r>
              <a:rPr lang="cs-CZ" noProof="0"/>
              <a:t>Toto je podnadpis</a:t>
            </a:r>
          </a:p>
        </p:txBody>
      </p:sp>
      <p:sp>
        <p:nvSpPr>
          <p:cNvPr id="12" name="Text Placeholder 10">
            <a:extLst>
              <a:ext uri="{FF2B5EF4-FFF2-40B4-BE49-F238E27FC236}">
                <a16:creationId xmlns:a16="http://schemas.microsoft.com/office/drawing/2014/main" id="{1EEB5BDE-276C-F14E-9921-59858557C85D}"/>
              </a:ext>
            </a:extLst>
          </p:cNvPr>
          <p:cNvSpPr>
            <a:spLocks noGrp="1"/>
          </p:cNvSpPr>
          <p:nvPr>
            <p:ph type="body" sz="quarter" idx="14" hasCustomPrompt="1"/>
          </p:nvPr>
        </p:nvSpPr>
        <p:spPr>
          <a:xfrm>
            <a:off x="536983" y="2684419"/>
            <a:ext cx="7420985" cy="3350621"/>
          </a:xfrm>
        </p:spPr>
        <p:txBody>
          <a:bodyPr>
            <a:normAutofit/>
          </a:bodyPr>
          <a:lstStyle>
            <a:lvl1pPr marL="0" indent="0">
              <a:lnSpc>
                <a:spcPct val="100000"/>
              </a:lnSpc>
              <a:buNone/>
              <a:defRPr sz="1600" b="0" i="0">
                <a:latin typeface="Arial" panose="020B0604020202020204" pitchFamily="34" charset="0"/>
                <a:cs typeface="Arial" panose="020B0604020202020204" pitchFamily="34" charset="0"/>
              </a:defRPr>
            </a:lvl1pPr>
          </a:lstStyle>
          <a:p>
            <a:pPr lvl="0"/>
            <a:r>
              <a:rPr lang="cs-CZ" noProof="0"/>
              <a:t>Donec ullamcorper finibus augue, ac tincidunt quam tempor quis. Nullam sapien tortor, vulputate quis lorem sed, tincidunt hendrerit lectus. Nam malesuada ipsum nec imperdiet lacinia. Donec efficitur eros eu metus auctor vehicula. Suspendisse ut dictum enim.</a:t>
            </a:r>
          </a:p>
        </p:txBody>
      </p:sp>
      <p:sp>
        <p:nvSpPr>
          <p:cNvPr id="15" name="Oval 14">
            <a:extLst>
              <a:ext uri="{FF2B5EF4-FFF2-40B4-BE49-F238E27FC236}">
                <a16:creationId xmlns:a16="http://schemas.microsoft.com/office/drawing/2014/main" id="{380ACA05-BEB9-D34F-8C5B-FAA02BAA9A51}"/>
              </a:ext>
            </a:extLst>
          </p:cNvPr>
          <p:cNvSpPr/>
          <p:nvPr userDrawn="1"/>
        </p:nvSpPr>
        <p:spPr>
          <a:xfrm>
            <a:off x="237915" y="6103930"/>
            <a:ext cx="489664" cy="48966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7" name="Slide Number Placeholder 6">
            <a:extLst>
              <a:ext uri="{FF2B5EF4-FFF2-40B4-BE49-F238E27FC236}">
                <a16:creationId xmlns:a16="http://schemas.microsoft.com/office/drawing/2014/main" id="{B0C77AEE-8C5C-5B47-AF45-D070C0CB6161}"/>
              </a:ext>
            </a:extLst>
          </p:cNvPr>
          <p:cNvSpPr>
            <a:spLocks noGrp="1"/>
          </p:cNvSpPr>
          <p:nvPr>
            <p:ph type="sldNum" sz="quarter" idx="12"/>
          </p:nvPr>
        </p:nvSpPr>
        <p:spPr>
          <a:xfrm>
            <a:off x="245997" y="6163029"/>
            <a:ext cx="473499" cy="365125"/>
          </a:xfrm>
        </p:spPr>
        <p:txBody>
          <a:bodyPr/>
          <a:lstStyle>
            <a:lvl1pPr algn="ctr">
              <a:defRPr sz="1000" b="0" i="0">
                <a:solidFill>
                  <a:schemeClr val="bg2">
                    <a:lumMod val="10000"/>
                  </a:schemeClr>
                </a:solidFill>
                <a:latin typeface="Arial" panose="020B0604020202020204" pitchFamily="34" charset="0"/>
                <a:cs typeface="Arial" panose="020B0604020202020204" pitchFamily="34" charset="0"/>
              </a:defRPr>
            </a:lvl1pPr>
          </a:lstStyle>
          <a:p>
            <a:fld id="{BF231C6D-E3EC-7C45-9C1C-0A4D8B48C96C}" type="slidenum">
              <a:rPr lang="cs-CZ" noProof="0" smtClean="0"/>
              <a:pPr/>
              <a:t>‹#›</a:t>
            </a:fld>
            <a:endParaRPr lang="cs-CZ" noProof="0"/>
          </a:p>
        </p:txBody>
      </p:sp>
      <p:sp>
        <p:nvSpPr>
          <p:cNvPr id="6" name="Picture Placeholder 5">
            <a:extLst>
              <a:ext uri="{FF2B5EF4-FFF2-40B4-BE49-F238E27FC236}">
                <a16:creationId xmlns:a16="http://schemas.microsoft.com/office/drawing/2014/main" id="{52482C34-912B-D642-996F-4F570D226773}"/>
              </a:ext>
            </a:extLst>
          </p:cNvPr>
          <p:cNvSpPr>
            <a:spLocks noGrp="1" noChangeAspect="1"/>
          </p:cNvSpPr>
          <p:nvPr>
            <p:ph type="pic" sz="quarter" idx="15"/>
          </p:nvPr>
        </p:nvSpPr>
        <p:spPr>
          <a:xfrm>
            <a:off x="7998309" y="876748"/>
            <a:ext cx="4440219" cy="4434840"/>
          </a:xfrm>
          <a:prstGeom prst="ellipse">
            <a:avLst/>
          </a:prstGeom>
          <a:ln w="19050">
            <a:solidFill>
              <a:schemeClr val="tx2"/>
            </a:solidFill>
          </a:ln>
        </p:spPr>
        <p:txBody>
          <a:bodyPr/>
          <a:lstStyle/>
          <a:p>
            <a:endParaRPr lang="cs-CZ" noProof="0"/>
          </a:p>
        </p:txBody>
      </p:sp>
      <p:pic>
        <p:nvPicPr>
          <p:cNvPr id="3" name="Obrázek 2">
            <a:extLst>
              <a:ext uri="{FF2B5EF4-FFF2-40B4-BE49-F238E27FC236}">
                <a16:creationId xmlns:a16="http://schemas.microsoft.com/office/drawing/2014/main" id="{3DF3E7A2-7C4A-BA1D-140F-BDDAA25822C8}"/>
              </a:ext>
            </a:extLst>
          </p:cNvPr>
          <p:cNvPicPr>
            <a:picLocks noChangeAspect="1"/>
          </p:cNvPicPr>
          <p:nvPr userDrawn="1"/>
        </p:nvPicPr>
        <p:blipFill rotWithShape="1">
          <a:blip r:embed="rId2"/>
          <a:srcRect b="35567"/>
          <a:stretch/>
        </p:blipFill>
        <p:spPr>
          <a:xfrm>
            <a:off x="11312691" y="6064804"/>
            <a:ext cx="562346" cy="463350"/>
          </a:xfrm>
          <a:prstGeom prst="rect">
            <a:avLst/>
          </a:prstGeom>
        </p:spPr>
      </p:pic>
    </p:spTree>
    <p:extLst>
      <p:ext uri="{BB962C8B-B14F-4D97-AF65-F5344CB8AC3E}">
        <p14:creationId xmlns:p14="http://schemas.microsoft.com/office/powerpoint/2010/main" val="192404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13397-ABE6-6346-A9C2-AA921D315AEE}"/>
              </a:ext>
            </a:extLst>
          </p:cNvPr>
          <p:cNvSpPr>
            <a:spLocks noGrp="1"/>
          </p:cNvSpPr>
          <p:nvPr>
            <p:ph type="title" hasCustomPrompt="1"/>
          </p:nvPr>
        </p:nvSpPr>
        <p:spPr/>
        <p:txBody>
          <a:bodyPr/>
          <a:lstStyle/>
          <a:p>
            <a:r>
              <a:rPr lang="cs-CZ" noProof="0"/>
              <a:t>TOTO JE</a:t>
            </a:r>
            <a:br>
              <a:rPr lang="cs-CZ" noProof="0"/>
            </a:br>
            <a:r>
              <a:rPr lang="cs-CZ" noProof="0"/>
              <a:t>NADPIS KAPITOLY</a:t>
            </a:r>
          </a:p>
        </p:txBody>
      </p:sp>
      <p:sp>
        <p:nvSpPr>
          <p:cNvPr id="11" name="Text Placeholder 10">
            <a:extLst>
              <a:ext uri="{FF2B5EF4-FFF2-40B4-BE49-F238E27FC236}">
                <a16:creationId xmlns:a16="http://schemas.microsoft.com/office/drawing/2014/main" id="{51769083-CD53-B642-9A7A-97940B63BC8A}"/>
              </a:ext>
            </a:extLst>
          </p:cNvPr>
          <p:cNvSpPr>
            <a:spLocks noGrp="1"/>
          </p:cNvSpPr>
          <p:nvPr>
            <p:ph type="body" sz="quarter" idx="13" hasCustomPrompt="1"/>
          </p:nvPr>
        </p:nvSpPr>
        <p:spPr>
          <a:xfrm>
            <a:off x="536983" y="2131501"/>
            <a:ext cx="10515600" cy="457133"/>
          </a:xfrm>
        </p:spPr>
        <p:txBody>
          <a:bodyPr>
            <a:normAutofit/>
          </a:bodyPr>
          <a:lstStyle>
            <a:lvl1pPr marL="0" indent="0">
              <a:buNone/>
              <a:defRPr sz="2200"/>
            </a:lvl1pPr>
          </a:lstStyle>
          <a:p>
            <a:pPr lvl="0"/>
            <a:r>
              <a:rPr lang="cs-CZ" noProof="0"/>
              <a:t>Toto je podnadpis</a:t>
            </a:r>
          </a:p>
        </p:txBody>
      </p:sp>
      <p:sp>
        <p:nvSpPr>
          <p:cNvPr id="12" name="Text Placeholder 10">
            <a:extLst>
              <a:ext uri="{FF2B5EF4-FFF2-40B4-BE49-F238E27FC236}">
                <a16:creationId xmlns:a16="http://schemas.microsoft.com/office/drawing/2014/main" id="{1EEB5BDE-276C-F14E-9921-59858557C85D}"/>
              </a:ext>
            </a:extLst>
          </p:cNvPr>
          <p:cNvSpPr>
            <a:spLocks noGrp="1"/>
          </p:cNvSpPr>
          <p:nvPr>
            <p:ph type="body" sz="quarter" idx="14" hasCustomPrompt="1"/>
          </p:nvPr>
        </p:nvSpPr>
        <p:spPr>
          <a:xfrm>
            <a:off x="536983" y="2684419"/>
            <a:ext cx="10515600" cy="3350621"/>
          </a:xfrm>
        </p:spPr>
        <p:txBody>
          <a:bodyPr>
            <a:normAutofit/>
          </a:bodyPr>
          <a:lstStyle>
            <a:lvl1pPr marL="0" indent="0">
              <a:lnSpc>
                <a:spcPct val="100000"/>
              </a:lnSpc>
              <a:buNone/>
              <a:defRPr sz="1600" b="0" i="0">
                <a:latin typeface="Arial" panose="020B0604020202020204" pitchFamily="34" charset="0"/>
                <a:cs typeface="Arial" panose="020B0604020202020204" pitchFamily="34" charset="0"/>
              </a:defRPr>
            </a:lvl1pPr>
          </a:lstStyle>
          <a:p>
            <a:pPr lvl="0"/>
            <a:r>
              <a:rPr lang="cs-CZ" noProof="0" dirty="0"/>
              <a:t>Donec </a:t>
            </a:r>
            <a:r>
              <a:rPr lang="cs-CZ" noProof="0" dirty="0" err="1"/>
              <a:t>ullamcorper</a:t>
            </a:r>
            <a:r>
              <a:rPr lang="cs-CZ" noProof="0" dirty="0"/>
              <a:t> </a:t>
            </a:r>
            <a:r>
              <a:rPr lang="cs-CZ" noProof="0" dirty="0" err="1"/>
              <a:t>finibus</a:t>
            </a:r>
            <a:r>
              <a:rPr lang="cs-CZ" noProof="0" dirty="0"/>
              <a:t> </a:t>
            </a:r>
            <a:r>
              <a:rPr lang="cs-CZ" noProof="0" dirty="0" err="1"/>
              <a:t>augue</a:t>
            </a:r>
            <a:r>
              <a:rPr lang="cs-CZ" noProof="0" dirty="0"/>
              <a:t>, </a:t>
            </a:r>
            <a:r>
              <a:rPr lang="cs-CZ" noProof="0" dirty="0" err="1"/>
              <a:t>ac</a:t>
            </a:r>
            <a:r>
              <a:rPr lang="cs-CZ" noProof="0" dirty="0"/>
              <a:t> </a:t>
            </a:r>
            <a:r>
              <a:rPr lang="cs-CZ" noProof="0" dirty="0" err="1"/>
              <a:t>tincidunt</a:t>
            </a:r>
            <a:r>
              <a:rPr lang="cs-CZ" noProof="0" dirty="0"/>
              <a:t> </a:t>
            </a:r>
            <a:r>
              <a:rPr lang="cs-CZ" noProof="0" dirty="0" err="1"/>
              <a:t>quam</a:t>
            </a:r>
            <a:r>
              <a:rPr lang="cs-CZ" noProof="0" dirty="0"/>
              <a:t> </a:t>
            </a:r>
            <a:r>
              <a:rPr lang="cs-CZ" noProof="0" dirty="0" err="1"/>
              <a:t>tempor</a:t>
            </a:r>
            <a:r>
              <a:rPr lang="cs-CZ" noProof="0" dirty="0"/>
              <a:t> </a:t>
            </a:r>
            <a:r>
              <a:rPr lang="cs-CZ" noProof="0" dirty="0" err="1"/>
              <a:t>quis</a:t>
            </a:r>
            <a:r>
              <a:rPr lang="cs-CZ" noProof="0" dirty="0"/>
              <a:t>. </a:t>
            </a:r>
            <a:r>
              <a:rPr lang="cs-CZ" noProof="0" dirty="0" err="1"/>
              <a:t>Nullam</a:t>
            </a:r>
            <a:r>
              <a:rPr lang="cs-CZ" noProof="0" dirty="0"/>
              <a:t> </a:t>
            </a:r>
            <a:r>
              <a:rPr lang="cs-CZ" noProof="0" dirty="0" err="1"/>
              <a:t>sapien</a:t>
            </a:r>
            <a:r>
              <a:rPr lang="cs-CZ" noProof="0" dirty="0"/>
              <a:t> </a:t>
            </a:r>
            <a:r>
              <a:rPr lang="cs-CZ" noProof="0" dirty="0" err="1"/>
              <a:t>tortor</a:t>
            </a:r>
            <a:r>
              <a:rPr lang="cs-CZ" noProof="0" dirty="0"/>
              <a:t>, </a:t>
            </a:r>
            <a:r>
              <a:rPr lang="cs-CZ" noProof="0" dirty="0" err="1"/>
              <a:t>vulputate</a:t>
            </a:r>
            <a:r>
              <a:rPr lang="cs-CZ" noProof="0" dirty="0"/>
              <a:t> </a:t>
            </a:r>
            <a:r>
              <a:rPr lang="cs-CZ" noProof="0" dirty="0" err="1"/>
              <a:t>quis</a:t>
            </a:r>
            <a:r>
              <a:rPr lang="cs-CZ" noProof="0" dirty="0"/>
              <a:t> </a:t>
            </a:r>
            <a:r>
              <a:rPr lang="cs-CZ" noProof="0" dirty="0" err="1"/>
              <a:t>lorem</a:t>
            </a:r>
            <a:r>
              <a:rPr lang="cs-CZ" noProof="0" dirty="0"/>
              <a:t> sed, </a:t>
            </a:r>
            <a:r>
              <a:rPr lang="cs-CZ" noProof="0" dirty="0" err="1"/>
              <a:t>tincidunt</a:t>
            </a:r>
            <a:r>
              <a:rPr lang="cs-CZ" noProof="0" dirty="0"/>
              <a:t> </a:t>
            </a:r>
            <a:r>
              <a:rPr lang="cs-CZ" noProof="0" dirty="0" err="1"/>
              <a:t>hendrerit</a:t>
            </a:r>
            <a:r>
              <a:rPr lang="cs-CZ" noProof="0" dirty="0"/>
              <a:t> </a:t>
            </a:r>
            <a:r>
              <a:rPr lang="cs-CZ" noProof="0" dirty="0" err="1"/>
              <a:t>lectus</a:t>
            </a:r>
            <a:r>
              <a:rPr lang="cs-CZ" noProof="0" dirty="0"/>
              <a:t>. </a:t>
            </a:r>
            <a:r>
              <a:rPr lang="cs-CZ" noProof="0" dirty="0" err="1"/>
              <a:t>Nam</a:t>
            </a:r>
            <a:r>
              <a:rPr lang="cs-CZ" noProof="0" dirty="0"/>
              <a:t> </a:t>
            </a:r>
            <a:r>
              <a:rPr lang="cs-CZ" noProof="0" dirty="0" err="1"/>
              <a:t>malesuada</a:t>
            </a:r>
            <a:r>
              <a:rPr lang="cs-CZ" noProof="0" dirty="0"/>
              <a:t> </a:t>
            </a:r>
            <a:r>
              <a:rPr lang="cs-CZ" noProof="0" dirty="0" err="1"/>
              <a:t>ipsum</a:t>
            </a:r>
            <a:r>
              <a:rPr lang="cs-CZ" noProof="0" dirty="0"/>
              <a:t> </a:t>
            </a:r>
            <a:r>
              <a:rPr lang="cs-CZ" noProof="0" dirty="0" err="1"/>
              <a:t>nec</a:t>
            </a:r>
            <a:r>
              <a:rPr lang="cs-CZ" noProof="0" dirty="0"/>
              <a:t> </a:t>
            </a:r>
            <a:r>
              <a:rPr lang="cs-CZ" noProof="0" dirty="0" err="1"/>
              <a:t>imperdiet</a:t>
            </a:r>
            <a:r>
              <a:rPr lang="cs-CZ" noProof="0" dirty="0"/>
              <a:t> </a:t>
            </a:r>
            <a:r>
              <a:rPr lang="cs-CZ" noProof="0" dirty="0" err="1"/>
              <a:t>lacinia</a:t>
            </a:r>
            <a:r>
              <a:rPr lang="cs-CZ" noProof="0" dirty="0"/>
              <a:t>. Donec </a:t>
            </a:r>
            <a:r>
              <a:rPr lang="cs-CZ" noProof="0" dirty="0" err="1"/>
              <a:t>efficitur</a:t>
            </a:r>
            <a:r>
              <a:rPr lang="cs-CZ" noProof="0" dirty="0"/>
              <a:t> </a:t>
            </a:r>
            <a:r>
              <a:rPr lang="cs-CZ" noProof="0" dirty="0" err="1"/>
              <a:t>eros</a:t>
            </a:r>
            <a:r>
              <a:rPr lang="cs-CZ" noProof="0" dirty="0"/>
              <a:t> </a:t>
            </a:r>
            <a:r>
              <a:rPr lang="cs-CZ" noProof="0" dirty="0" err="1"/>
              <a:t>eu</a:t>
            </a:r>
            <a:r>
              <a:rPr lang="cs-CZ" noProof="0" dirty="0"/>
              <a:t> </a:t>
            </a:r>
            <a:r>
              <a:rPr lang="cs-CZ" noProof="0" dirty="0" err="1"/>
              <a:t>metus</a:t>
            </a:r>
            <a:r>
              <a:rPr lang="cs-CZ" noProof="0" dirty="0"/>
              <a:t> </a:t>
            </a:r>
            <a:r>
              <a:rPr lang="cs-CZ" noProof="0" dirty="0" err="1"/>
              <a:t>auctor</a:t>
            </a:r>
            <a:r>
              <a:rPr lang="cs-CZ" noProof="0" dirty="0"/>
              <a:t> </a:t>
            </a:r>
            <a:r>
              <a:rPr lang="cs-CZ" noProof="0" dirty="0" err="1"/>
              <a:t>vehicula</a:t>
            </a:r>
            <a:r>
              <a:rPr lang="cs-CZ" noProof="0" dirty="0"/>
              <a:t>. </a:t>
            </a:r>
            <a:r>
              <a:rPr lang="cs-CZ" noProof="0" dirty="0" err="1"/>
              <a:t>Suspendisse</a:t>
            </a:r>
            <a:r>
              <a:rPr lang="cs-CZ" noProof="0" dirty="0"/>
              <a:t> </a:t>
            </a:r>
            <a:r>
              <a:rPr lang="cs-CZ" noProof="0" dirty="0" err="1"/>
              <a:t>ut</a:t>
            </a:r>
            <a:r>
              <a:rPr lang="cs-CZ" noProof="0" dirty="0"/>
              <a:t> </a:t>
            </a:r>
            <a:r>
              <a:rPr lang="cs-CZ" noProof="0" dirty="0" err="1"/>
              <a:t>dictum</a:t>
            </a:r>
            <a:r>
              <a:rPr lang="cs-CZ" noProof="0" dirty="0"/>
              <a:t> </a:t>
            </a:r>
            <a:r>
              <a:rPr lang="cs-CZ" noProof="0" dirty="0" err="1"/>
              <a:t>enim</a:t>
            </a:r>
            <a:r>
              <a:rPr lang="cs-CZ" noProof="0" dirty="0"/>
              <a:t>.</a:t>
            </a:r>
          </a:p>
        </p:txBody>
      </p:sp>
      <p:sp>
        <p:nvSpPr>
          <p:cNvPr id="15" name="Oval 14">
            <a:extLst>
              <a:ext uri="{FF2B5EF4-FFF2-40B4-BE49-F238E27FC236}">
                <a16:creationId xmlns:a16="http://schemas.microsoft.com/office/drawing/2014/main" id="{380ACA05-BEB9-D34F-8C5B-FAA02BAA9A51}"/>
              </a:ext>
            </a:extLst>
          </p:cNvPr>
          <p:cNvSpPr/>
          <p:nvPr userDrawn="1"/>
        </p:nvSpPr>
        <p:spPr>
          <a:xfrm>
            <a:off x="237915" y="6103930"/>
            <a:ext cx="489664" cy="48966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noProof="0"/>
          </a:p>
        </p:txBody>
      </p:sp>
      <p:sp>
        <p:nvSpPr>
          <p:cNvPr id="7" name="Slide Number Placeholder 6">
            <a:extLst>
              <a:ext uri="{FF2B5EF4-FFF2-40B4-BE49-F238E27FC236}">
                <a16:creationId xmlns:a16="http://schemas.microsoft.com/office/drawing/2014/main" id="{B0C77AEE-8C5C-5B47-AF45-D070C0CB6161}"/>
              </a:ext>
            </a:extLst>
          </p:cNvPr>
          <p:cNvSpPr>
            <a:spLocks noGrp="1"/>
          </p:cNvSpPr>
          <p:nvPr>
            <p:ph type="sldNum" sz="quarter" idx="12"/>
          </p:nvPr>
        </p:nvSpPr>
        <p:spPr>
          <a:xfrm>
            <a:off x="245997" y="6163029"/>
            <a:ext cx="473499" cy="365125"/>
          </a:xfrm>
        </p:spPr>
        <p:txBody>
          <a:bodyPr/>
          <a:lstStyle>
            <a:lvl1pPr algn="ctr">
              <a:defRPr sz="1000" b="0" i="0">
                <a:solidFill>
                  <a:schemeClr val="bg2">
                    <a:lumMod val="10000"/>
                  </a:schemeClr>
                </a:solidFill>
                <a:latin typeface="Arial" panose="020B0604020202020204" pitchFamily="34" charset="0"/>
                <a:cs typeface="Arial" panose="020B0604020202020204" pitchFamily="34" charset="0"/>
              </a:defRPr>
            </a:lvl1pPr>
          </a:lstStyle>
          <a:p>
            <a:fld id="{BF231C6D-E3EC-7C45-9C1C-0A4D8B48C96C}" type="slidenum">
              <a:rPr lang="cs-CZ" noProof="0" smtClean="0"/>
              <a:pPr/>
              <a:t>‹#›</a:t>
            </a:fld>
            <a:endParaRPr lang="cs-CZ" noProof="0"/>
          </a:p>
        </p:txBody>
      </p:sp>
      <p:pic>
        <p:nvPicPr>
          <p:cNvPr id="4" name="Obrázek 3">
            <a:extLst>
              <a:ext uri="{FF2B5EF4-FFF2-40B4-BE49-F238E27FC236}">
                <a16:creationId xmlns:a16="http://schemas.microsoft.com/office/drawing/2014/main" id="{01FE6EF7-7DC2-C713-7A55-3AA41ED1C6FD}"/>
              </a:ext>
            </a:extLst>
          </p:cNvPr>
          <p:cNvPicPr>
            <a:picLocks noChangeAspect="1"/>
          </p:cNvPicPr>
          <p:nvPr userDrawn="1"/>
        </p:nvPicPr>
        <p:blipFill rotWithShape="1">
          <a:blip r:embed="rId2"/>
          <a:srcRect b="35567"/>
          <a:stretch/>
        </p:blipFill>
        <p:spPr>
          <a:xfrm>
            <a:off x="11312691" y="6064804"/>
            <a:ext cx="562346" cy="463350"/>
          </a:xfrm>
          <a:prstGeom prst="rect">
            <a:avLst/>
          </a:prstGeom>
        </p:spPr>
      </p:pic>
    </p:spTree>
    <p:extLst>
      <p:ext uri="{BB962C8B-B14F-4D97-AF65-F5344CB8AC3E}">
        <p14:creationId xmlns:p14="http://schemas.microsoft.com/office/powerpoint/2010/main" val="1619320125"/>
      </p:ext>
    </p:extLst>
  </p:cSld>
  <p:clrMapOvr>
    <a:masterClrMapping/>
  </p:clrMapOvr>
  <p:extLst>
    <p:ext uri="{DCECCB84-F9BA-43D5-87BE-67443E8EF086}">
      <p15:sldGuideLst xmlns:p15="http://schemas.microsoft.com/office/powerpoint/2012/main">
        <p15:guide id="1" pos="7378">
          <p15:clr>
            <a:srgbClr val="FBAE40"/>
          </p15:clr>
        </p15:guide>
        <p15:guide id="2" orient="horz" pos="39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AFD"/>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3FE48A53-11F3-F515-0AC2-CD8A20A4B005}"/>
              </a:ext>
            </a:extLst>
          </p:cNvPr>
          <p:cNvGraphicFramePr>
            <a:graphicFrameLocks noChangeAspect="1"/>
          </p:cNvGraphicFramePr>
          <p:nvPr userDrawn="1">
            <p:custDataLst>
              <p:tags r:id="rId12"/>
            </p:custDataLst>
            <p:extLst>
              <p:ext uri="{D42A27DB-BD31-4B8C-83A1-F6EECF244321}">
                <p14:modId xmlns:p14="http://schemas.microsoft.com/office/powerpoint/2010/main" val="23190951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84" imgH="486" progId="TCLayout.ActiveDocument.1">
                  <p:embed/>
                </p:oleObj>
              </mc:Choice>
              <mc:Fallback>
                <p:oleObj name="think-cell Slide" r:id="rId13" imgW="484" imgH="486" progId="TCLayout.ActiveDocument.1">
                  <p:embed/>
                  <p:pic>
                    <p:nvPicPr>
                      <p:cNvPr id="9" name="think-cell data - do not delete" hidden="1">
                        <a:extLst>
                          <a:ext uri="{FF2B5EF4-FFF2-40B4-BE49-F238E27FC236}">
                            <a16:creationId xmlns:a16="http://schemas.microsoft.com/office/drawing/2014/main" id="{3FE48A53-11F3-F515-0AC2-CD8A20A4B005}"/>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B639A27-4A4E-E4CB-E002-B7C8C8FF17BE}"/>
              </a:ext>
            </a:extLst>
          </p:cNvPr>
          <p:cNvSpPr>
            <a:spLocks noGrp="1"/>
          </p:cNvSpPr>
          <p:nvPr>
            <p:ph type="title"/>
          </p:nvPr>
        </p:nvSpPr>
        <p:spPr>
          <a:xfrm>
            <a:off x="695325" y="451661"/>
            <a:ext cx="10801350" cy="534950"/>
          </a:xfrm>
          <a:prstGeom prst="rect">
            <a:avLst/>
          </a:prstGeom>
        </p:spPr>
        <p:txBody>
          <a:bodyPr vert="horz" lIns="0" tIns="0" rIns="0" bIns="36000" rtlCol="0" anchor="t">
            <a:spAutoFit/>
          </a:bodyPr>
          <a:lstStyle/>
          <a:p>
            <a:r>
              <a:rPr lang="en-GB"/>
              <a:t>CLICK TO EDIT MASTER TITLE STYLE</a:t>
            </a:r>
          </a:p>
        </p:txBody>
      </p:sp>
      <p:sp>
        <p:nvSpPr>
          <p:cNvPr id="3" name="Text Placeholder 2">
            <a:extLst>
              <a:ext uri="{FF2B5EF4-FFF2-40B4-BE49-F238E27FC236}">
                <a16:creationId xmlns:a16="http://schemas.microsoft.com/office/drawing/2014/main" id="{BE80C3AA-0EAE-7714-5470-A99E7607086B}"/>
              </a:ext>
            </a:extLst>
          </p:cNvPr>
          <p:cNvSpPr>
            <a:spLocks noGrp="1"/>
          </p:cNvSpPr>
          <p:nvPr>
            <p:ph type="body" idx="1"/>
          </p:nvPr>
        </p:nvSpPr>
        <p:spPr>
          <a:xfrm>
            <a:off x="695325" y="1304924"/>
            <a:ext cx="10801350" cy="49688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03495A7-AB89-EE1E-780F-BF94819BE813}"/>
              </a:ext>
            </a:extLst>
          </p:cNvPr>
          <p:cNvSpPr>
            <a:spLocks noGrp="1"/>
          </p:cNvSpPr>
          <p:nvPr>
            <p:ph type="dt" sz="half" idx="2"/>
          </p:nvPr>
        </p:nvSpPr>
        <p:spPr>
          <a:xfrm>
            <a:off x="8940800" y="6496649"/>
            <a:ext cx="1295400" cy="138499"/>
          </a:xfrm>
          <a:prstGeom prst="rect">
            <a:avLst/>
          </a:prstGeom>
        </p:spPr>
        <p:txBody>
          <a:bodyPr vert="horz" wrap="square" lIns="0" tIns="0" rIns="0" bIns="0" rtlCol="0" anchor="ctr">
            <a:spAutoFit/>
          </a:bodyPr>
          <a:lstStyle>
            <a:lvl1pPr algn="r">
              <a:defRPr sz="900">
                <a:solidFill>
                  <a:schemeClr val="tx1">
                    <a:lumMod val="75000"/>
                  </a:schemeClr>
                </a:solidFill>
              </a:defRPr>
            </a:lvl1pPr>
          </a:lstStyle>
          <a:p>
            <a:fld id="{1E6244D0-8AA4-4057-A9AB-8E7DA1DB517A}" type="datetimeFigureOut">
              <a:rPr lang="en-GB" smtClean="0"/>
              <a:pPr/>
              <a:t>22/09/2026</a:t>
            </a:fld>
            <a:endParaRPr lang="en-GB"/>
          </a:p>
        </p:txBody>
      </p:sp>
      <p:sp>
        <p:nvSpPr>
          <p:cNvPr id="5" name="Footer Placeholder 4">
            <a:extLst>
              <a:ext uri="{FF2B5EF4-FFF2-40B4-BE49-F238E27FC236}">
                <a16:creationId xmlns:a16="http://schemas.microsoft.com/office/drawing/2014/main" id="{A0A9C25D-7086-64C5-7EB7-1640C1B5D0D8}"/>
              </a:ext>
            </a:extLst>
          </p:cNvPr>
          <p:cNvSpPr>
            <a:spLocks noGrp="1"/>
          </p:cNvSpPr>
          <p:nvPr>
            <p:ph type="ftr" sz="quarter" idx="3"/>
          </p:nvPr>
        </p:nvSpPr>
        <p:spPr>
          <a:xfrm>
            <a:off x="695325" y="6496649"/>
            <a:ext cx="4114800" cy="138499"/>
          </a:xfrm>
          <a:prstGeom prst="rect">
            <a:avLst/>
          </a:prstGeom>
        </p:spPr>
        <p:txBody>
          <a:bodyPr vert="horz" lIns="0" tIns="0" rIns="0" bIns="0" rtlCol="0" anchor="ctr">
            <a:spAutoFit/>
          </a:bodyPr>
          <a:lstStyle>
            <a:lvl1pPr algn="l">
              <a:defRPr sz="900">
                <a:solidFill>
                  <a:schemeClr val="tx1">
                    <a:lumMod val="75000"/>
                  </a:schemeClr>
                </a:solidFill>
              </a:defRPr>
            </a:lvl1pPr>
          </a:lstStyle>
          <a:p>
            <a:endParaRPr lang="en-GB"/>
          </a:p>
        </p:txBody>
      </p:sp>
      <p:sp>
        <p:nvSpPr>
          <p:cNvPr id="6" name="Slide Number Placeholder 5">
            <a:extLst>
              <a:ext uri="{FF2B5EF4-FFF2-40B4-BE49-F238E27FC236}">
                <a16:creationId xmlns:a16="http://schemas.microsoft.com/office/drawing/2014/main" id="{E1DA8331-3058-3F51-12CF-06A2C98436F5}"/>
              </a:ext>
            </a:extLst>
          </p:cNvPr>
          <p:cNvSpPr>
            <a:spLocks noGrp="1"/>
          </p:cNvSpPr>
          <p:nvPr>
            <p:ph type="sldNum" sz="quarter" idx="4"/>
          </p:nvPr>
        </p:nvSpPr>
        <p:spPr>
          <a:xfrm>
            <a:off x="10426699" y="6496649"/>
            <a:ext cx="1069975" cy="138499"/>
          </a:xfrm>
          <a:prstGeom prst="rect">
            <a:avLst/>
          </a:prstGeom>
        </p:spPr>
        <p:txBody>
          <a:bodyPr vert="horz" wrap="square" lIns="0" tIns="0" rIns="0" bIns="0" rtlCol="0" anchor="ctr">
            <a:spAutoFit/>
          </a:bodyPr>
          <a:lstStyle>
            <a:lvl1pPr algn="r">
              <a:defRPr sz="900">
                <a:solidFill>
                  <a:schemeClr val="tx1">
                    <a:lumMod val="75000"/>
                  </a:schemeClr>
                </a:solidFill>
              </a:defRPr>
            </a:lvl1pPr>
          </a:lstStyle>
          <a:p>
            <a:fld id="{54E5953E-8E28-4C39-9CBE-E288875F01F7}" type="slidenum">
              <a:rPr lang="en-GB" smtClean="0"/>
              <a:pPr/>
              <a:t>‹#›</a:t>
            </a:fld>
            <a:endParaRPr lang="en-GB"/>
          </a:p>
        </p:txBody>
      </p:sp>
    </p:spTree>
    <p:extLst>
      <p:ext uri="{BB962C8B-B14F-4D97-AF65-F5344CB8AC3E}">
        <p14:creationId xmlns:p14="http://schemas.microsoft.com/office/powerpoint/2010/main" val="4206904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87" r:id="rId8"/>
    <p:sldLayoutId id="2147483688" r:id="rId9"/>
    <p:sldLayoutId id="2147483689" r:id="rId10"/>
  </p:sldLayoutIdLst>
  <p:txStyles>
    <p:titleStyle>
      <a:lvl1pPr algn="l" defTabSz="914400" rtl="0" eaLnBrk="1" latinLnBrk="0" hangingPunct="1">
        <a:lnSpc>
          <a:spcPct val="90000"/>
        </a:lnSpc>
        <a:spcBef>
          <a:spcPct val="0"/>
        </a:spcBef>
        <a:buNone/>
        <a:defRPr sz="3600"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bg2"/>
        </a:buClr>
        <a:buFont typeface="Arial" panose="020B0604020202020204" pitchFamily="34" charset="0"/>
        <a:buChar char="•"/>
        <a:defRPr sz="2000" kern="1200">
          <a:solidFill>
            <a:schemeClr val="tx1"/>
          </a:solidFill>
          <a:latin typeface="+mn-lt"/>
          <a:ea typeface="+mn-ea"/>
          <a:cs typeface="+mn-cs"/>
        </a:defRPr>
      </a:lvl1pPr>
      <a:lvl2pPr marL="685800" indent="-324000" algn="l" defTabSz="914400" rtl="0" eaLnBrk="1" latinLnBrk="0" hangingPunct="1">
        <a:lnSpc>
          <a:spcPct val="100000"/>
        </a:lnSpc>
        <a:spcBef>
          <a:spcPts val="500"/>
        </a:spcBef>
        <a:buClr>
          <a:schemeClr val="tx2"/>
        </a:buClr>
        <a:buFont typeface="Sen" pitchFamily="2"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2">
          <p15:clr>
            <a:srgbClr val="F26B43"/>
          </p15:clr>
        </p15:guide>
        <p15:guide id="2" pos="438">
          <p15:clr>
            <a:srgbClr val="F26B43"/>
          </p15:clr>
        </p15:guide>
        <p15:guide id="3" pos="7242">
          <p15:clr>
            <a:srgbClr val="F26B43"/>
          </p15:clr>
        </p15:guide>
        <p15:guide id="4" orient="horz" pos="39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D4FE5C7C-A203-8B44-C2F2-0A8977F3C8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8465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a:extLst>
            <a:ext uri="{FF2B5EF4-FFF2-40B4-BE49-F238E27FC236}">
              <a16:creationId xmlns:a16="http://schemas.microsoft.com/office/drawing/2014/main" id="{CDD35FA4-0FFB-5E20-F29D-5DA47C34960A}"/>
            </a:ext>
          </a:extLst>
        </p:cNvPr>
        <p:cNvGrpSpPr/>
        <p:nvPr/>
      </p:nvGrpSpPr>
      <p:grpSpPr>
        <a:xfrm>
          <a:off x="0" y="0"/>
          <a:ext cx="0" cy="0"/>
          <a:chOff x="0" y="0"/>
          <a:chExt cx="0" cy="0"/>
        </a:xfrm>
      </p:grpSpPr>
      <p:sp>
        <p:nvSpPr>
          <p:cNvPr id="7" name="Obdélník 6">
            <a:extLst>
              <a:ext uri="{FF2B5EF4-FFF2-40B4-BE49-F238E27FC236}">
                <a16:creationId xmlns:a16="http://schemas.microsoft.com/office/drawing/2014/main" id="{125B2C54-121F-27B3-C933-64CD3AF60C05}"/>
              </a:ext>
            </a:extLst>
          </p:cNvPr>
          <p:cNvSpPr/>
          <p:nvPr/>
        </p:nvSpPr>
        <p:spPr>
          <a:xfrm>
            <a:off x="0" y="0"/>
            <a:ext cx="12192000" cy="6858000"/>
          </a:xfrm>
          <a:prstGeom prst="rect">
            <a:avLst/>
          </a:prstGeom>
          <a:gradFill>
            <a:gsLst>
              <a:gs pos="0">
                <a:srgbClr val="14A0C1"/>
              </a:gs>
              <a:gs pos="100000">
                <a:srgbClr val="56BFE9"/>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err="1"/>
          </a:p>
        </p:txBody>
      </p:sp>
      <p:sp>
        <p:nvSpPr>
          <p:cNvPr id="8" name="Google Shape;61;p1">
            <a:extLst>
              <a:ext uri="{FF2B5EF4-FFF2-40B4-BE49-F238E27FC236}">
                <a16:creationId xmlns:a16="http://schemas.microsoft.com/office/drawing/2014/main" id="{931E531F-BE29-F2D7-F7D3-77332449B950}"/>
              </a:ext>
            </a:extLst>
          </p:cNvPr>
          <p:cNvSpPr txBox="1"/>
          <p:nvPr/>
        </p:nvSpPr>
        <p:spPr>
          <a:xfrm>
            <a:off x="7208380" y="2112901"/>
            <a:ext cx="4464139" cy="1454244"/>
          </a:xfrm>
          <a:prstGeom prst="rect">
            <a:avLst/>
          </a:prstGeom>
          <a:noFill/>
          <a:ln>
            <a:noFill/>
          </a:ln>
        </p:spPr>
        <p:txBody>
          <a:bodyPr spcFirstLastPara="1" wrap="square" lIns="0" tIns="0" rIns="0" bIns="0" anchor="b" anchorCtr="0">
            <a:spAutoFit/>
          </a:bodyPr>
          <a:lstStyle/>
          <a:p>
            <a:pPr marL="0" marR="0" lvl="0" indent="0" algn="l" rtl="0">
              <a:lnSpc>
                <a:spcPct val="90000"/>
              </a:lnSpc>
              <a:spcBef>
                <a:spcPts val="0"/>
              </a:spcBef>
              <a:spcAft>
                <a:spcPts val="0"/>
              </a:spcAft>
              <a:buClr>
                <a:schemeClr val="dk2"/>
              </a:buClr>
              <a:buSzPts val="4800"/>
              <a:buFont typeface="Arial"/>
              <a:buNone/>
            </a:pPr>
            <a:r>
              <a:rPr lang="cs-CZ" sz="3500" b="1" dirty="0">
                <a:solidFill>
                  <a:schemeClr val="bg1"/>
                </a:solidFill>
                <a:latin typeface="+mj-lt"/>
              </a:rPr>
              <a:t>Krajská konference o </a:t>
            </a:r>
            <a:r>
              <a:rPr lang="cs-CZ" sz="3500" b="1" dirty="0">
                <a:solidFill>
                  <a:schemeClr val="bg2"/>
                </a:solidFill>
                <a:latin typeface="+mj-lt"/>
              </a:rPr>
              <a:t>dostupném bydlení a stavebním rozvoji</a:t>
            </a:r>
          </a:p>
        </p:txBody>
      </p:sp>
      <p:sp>
        <p:nvSpPr>
          <p:cNvPr id="9" name="Google Shape;91;p3">
            <a:extLst>
              <a:ext uri="{FF2B5EF4-FFF2-40B4-BE49-F238E27FC236}">
                <a16:creationId xmlns:a16="http://schemas.microsoft.com/office/drawing/2014/main" id="{FC2625A6-1D5B-B941-399C-A2CA098BB565}"/>
              </a:ext>
            </a:extLst>
          </p:cNvPr>
          <p:cNvSpPr txBox="1"/>
          <p:nvPr/>
        </p:nvSpPr>
        <p:spPr>
          <a:xfrm>
            <a:off x="7289947" y="3949383"/>
            <a:ext cx="4720990" cy="76431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Clr>
                <a:schemeClr val="lt2"/>
              </a:buClr>
              <a:buSzPts val="2800"/>
              <a:buFont typeface="Arial"/>
              <a:buNone/>
            </a:pPr>
            <a:r>
              <a:rPr lang="cs-CZ" sz="2800" b="1" dirty="0">
                <a:solidFill>
                  <a:schemeClr val="bg2"/>
                </a:solidFill>
                <a:cs typeface="Arial"/>
                <a:sym typeface="Arial"/>
              </a:rPr>
              <a:t>Martina Sieber</a:t>
            </a:r>
            <a:endParaRPr lang="cs-CZ" dirty="0">
              <a:solidFill>
                <a:schemeClr val="bg2"/>
              </a:solidFill>
            </a:endParaRPr>
          </a:p>
          <a:p>
            <a:pPr>
              <a:spcBef>
                <a:spcPts val="200"/>
              </a:spcBef>
              <a:buClr>
                <a:schemeClr val="lt2"/>
              </a:buClr>
              <a:buSzPts val="2000"/>
              <a:buFont typeface="Arial"/>
            </a:pPr>
            <a:r>
              <a:rPr lang="cs-CZ" sz="2000" dirty="0">
                <a:solidFill>
                  <a:schemeClr val="bg1"/>
                </a:solidFill>
                <a:ea typeface="Arial"/>
                <a:cs typeface="Arial"/>
                <a:sym typeface="Arial"/>
              </a:rPr>
              <a:t>Poradce představenstva </a:t>
            </a:r>
            <a:r>
              <a:rPr lang="cs-CZ" sz="2000" dirty="0">
                <a:solidFill>
                  <a:schemeClr val="bg1"/>
                </a:solidFill>
                <a:cs typeface="Arial"/>
                <a:sym typeface="Arial"/>
              </a:rPr>
              <a:t>ČSOB</a:t>
            </a:r>
            <a:endParaRPr lang="cs-CZ" dirty="0">
              <a:solidFill>
                <a:schemeClr val="bg1"/>
              </a:solidFill>
              <a:cs typeface="Arial"/>
            </a:endParaRPr>
          </a:p>
        </p:txBody>
      </p:sp>
      <p:pic>
        <p:nvPicPr>
          <p:cNvPr id="19" name="Grafický objekt 18">
            <a:extLst>
              <a:ext uri="{FF2B5EF4-FFF2-40B4-BE49-F238E27FC236}">
                <a16:creationId xmlns:a16="http://schemas.microsoft.com/office/drawing/2014/main" id="{651E18E8-5B20-E6FC-E6E8-CB9FE2CA11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78868" y="515041"/>
            <a:ext cx="1717806" cy="1082819"/>
          </a:xfrm>
          <a:prstGeom prst="rect">
            <a:avLst/>
          </a:prstGeom>
        </p:spPr>
      </p:pic>
      <p:grpSp>
        <p:nvGrpSpPr>
          <p:cNvPr id="2" name="Skupina 1">
            <a:extLst>
              <a:ext uri="{FF2B5EF4-FFF2-40B4-BE49-F238E27FC236}">
                <a16:creationId xmlns:a16="http://schemas.microsoft.com/office/drawing/2014/main" id="{1696B737-8DDE-08F0-8767-BA13CBD5C532}"/>
              </a:ext>
            </a:extLst>
          </p:cNvPr>
          <p:cNvGrpSpPr/>
          <p:nvPr/>
        </p:nvGrpSpPr>
        <p:grpSpPr>
          <a:xfrm>
            <a:off x="-789560" y="575745"/>
            <a:ext cx="7478459" cy="7811648"/>
            <a:chOff x="-625928" y="806335"/>
            <a:chExt cx="5486276" cy="5730707"/>
          </a:xfrm>
        </p:grpSpPr>
        <p:sp>
          <p:nvSpPr>
            <p:cNvPr id="3" name="Google Shape;315;p12">
              <a:extLst>
                <a:ext uri="{FF2B5EF4-FFF2-40B4-BE49-F238E27FC236}">
                  <a16:creationId xmlns:a16="http://schemas.microsoft.com/office/drawing/2014/main" id="{5E17CE96-CCF4-E0C3-AA6D-3E385B87DA79}"/>
                </a:ext>
              </a:extLst>
            </p:cNvPr>
            <p:cNvSpPr/>
            <p:nvPr/>
          </p:nvSpPr>
          <p:spPr>
            <a:xfrm>
              <a:off x="-625928" y="1050764"/>
              <a:ext cx="5486276" cy="5486278"/>
            </a:xfrm>
            <a:prstGeom prst="ellipse">
              <a:avLst/>
            </a:prstGeom>
            <a:blipFill>
              <a:blip r:embed="rId4"/>
              <a:srcRect/>
              <a:stretch>
                <a:fillRect l="-45259" t="-16536" r="-29547"/>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Sen" pitchFamily="2" charset="0"/>
                <a:ea typeface="Arial"/>
                <a:cs typeface="Arial"/>
                <a:sym typeface="Arial"/>
              </a:endParaRPr>
            </a:p>
          </p:txBody>
        </p:sp>
        <p:sp>
          <p:nvSpPr>
            <p:cNvPr id="4" name="Google Shape;315;p12">
              <a:extLst>
                <a:ext uri="{FF2B5EF4-FFF2-40B4-BE49-F238E27FC236}">
                  <a16:creationId xmlns:a16="http://schemas.microsoft.com/office/drawing/2014/main" id="{329723E4-71A5-2723-4C39-7F84C0D5380C}"/>
                </a:ext>
              </a:extLst>
            </p:cNvPr>
            <p:cNvSpPr/>
            <p:nvPr/>
          </p:nvSpPr>
          <p:spPr>
            <a:xfrm>
              <a:off x="-625928" y="806335"/>
              <a:ext cx="5486276" cy="5730707"/>
            </a:xfrm>
            <a:prstGeom prst="rect">
              <a:avLst/>
            </a:prstGeom>
            <a:blipFill>
              <a:blip r:embed="rId5"/>
              <a:srcRect/>
              <a:stretch>
                <a:fillRect l="-45259" t="-11566" r="-29547" b="1"/>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cs-CZ" sz="1800">
                  <a:solidFill>
                    <a:schemeClr val="lt1"/>
                  </a:solidFill>
                  <a:latin typeface="Sen" pitchFamily="2" charset="0"/>
                  <a:ea typeface="Arial"/>
                  <a:cs typeface="Arial"/>
                  <a:sym typeface="Arial"/>
                </a:rPr>
                <a:t>;</a:t>
              </a:r>
              <a:endParaRPr sz="1800">
                <a:solidFill>
                  <a:schemeClr val="lt1"/>
                </a:solidFill>
                <a:latin typeface="Sen" pitchFamily="2" charset="0"/>
                <a:ea typeface="Arial"/>
                <a:cs typeface="Arial"/>
                <a:sym typeface="Arial"/>
              </a:endParaRPr>
            </a:p>
          </p:txBody>
        </p:sp>
      </p:grpSp>
    </p:spTree>
    <p:extLst>
      <p:ext uri="{BB962C8B-B14F-4D97-AF65-F5344CB8AC3E}">
        <p14:creationId xmlns:p14="http://schemas.microsoft.com/office/powerpoint/2010/main" val="90235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AA49F-FFCD-E42A-FEB9-5B329EB1AE13}"/>
            </a:ext>
          </a:extLst>
        </p:cNvPr>
        <p:cNvGrpSpPr/>
        <p:nvPr/>
      </p:nvGrpSpPr>
      <p:grpSpPr>
        <a:xfrm>
          <a:off x="0" y="0"/>
          <a:ext cx="0" cy="0"/>
          <a:chOff x="0" y="0"/>
          <a:chExt cx="0" cy="0"/>
        </a:xfrm>
      </p:grpSpPr>
      <p:sp>
        <p:nvSpPr>
          <p:cNvPr id="5" name="Zástupný symbol pro číslo snímku 4">
            <a:extLst>
              <a:ext uri="{FF2B5EF4-FFF2-40B4-BE49-F238E27FC236}">
                <a16:creationId xmlns:a16="http://schemas.microsoft.com/office/drawing/2014/main" id="{23A247E9-CAA2-0AEB-D97F-696B0F04A5C0}"/>
              </a:ext>
            </a:extLst>
          </p:cNvPr>
          <p:cNvSpPr>
            <a:spLocks noGrp="1"/>
          </p:cNvSpPr>
          <p:nvPr>
            <p:ph type="sldNum" sz="quarter" idx="12"/>
          </p:nvPr>
        </p:nvSpPr>
        <p:spPr/>
        <p:txBody>
          <a:bodyPr/>
          <a:lstStyle/>
          <a:p>
            <a:fld id="{BF231C6D-E3EC-7C45-9C1C-0A4D8B48C96C}" type="slidenum">
              <a:rPr lang="cs-CZ" noProof="0" smtClean="0"/>
              <a:pPr/>
              <a:t>3</a:t>
            </a:fld>
            <a:endParaRPr lang="cs-CZ" noProof="0"/>
          </a:p>
        </p:txBody>
      </p:sp>
      <p:graphicFrame>
        <p:nvGraphicFramePr>
          <p:cNvPr id="8" name="Diagram 7">
            <a:extLst>
              <a:ext uri="{FF2B5EF4-FFF2-40B4-BE49-F238E27FC236}">
                <a16:creationId xmlns:a16="http://schemas.microsoft.com/office/drawing/2014/main" id="{416CDE92-9694-9939-1807-34B05CB2744E}"/>
              </a:ext>
            </a:extLst>
          </p:cNvPr>
          <p:cNvGraphicFramePr/>
          <p:nvPr>
            <p:extLst>
              <p:ext uri="{D42A27DB-BD31-4B8C-83A1-F6EECF244321}">
                <p14:modId xmlns:p14="http://schemas.microsoft.com/office/powerpoint/2010/main" val="1701964448"/>
              </p:ext>
            </p:extLst>
          </p:nvPr>
        </p:nvGraphicFramePr>
        <p:xfrm>
          <a:off x="1527048" y="122058"/>
          <a:ext cx="8595360" cy="64858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Nadpis 1">
            <a:extLst>
              <a:ext uri="{FF2B5EF4-FFF2-40B4-BE49-F238E27FC236}">
                <a16:creationId xmlns:a16="http://schemas.microsoft.com/office/drawing/2014/main" id="{4DDD3597-5C4E-269A-931A-2F380BF33CBB}"/>
              </a:ext>
            </a:extLst>
          </p:cNvPr>
          <p:cNvSpPr>
            <a:spLocks noGrp="1"/>
          </p:cNvSpPr>
          <p:nvPr>
            <p:ph type="title"/>
          </p:nvPr>
        </p:nvSpPr>
        <p:spPr>
          <a:xfrm>
            <a:off x="482746" y="535402"/>
            <a:ext cx="10765001" cy="1325563"/>
          </a:xfrm>
        </p:spPr>
        <p:txBody>
          <a:bodyPr>
            <a:normAutofit/>
          </a:bodyPr>
          <a:lstStyle/>
          <a:p>
            <a:r>
              <a:rPr lang="cs-CZ" dirty="0"/>
              <a:t>Jaká je cesta k </a:t>
            </a:r>
            <a:r>
              <a:rPr lang="en-GB" dirty="0" err="1"/>
              <a:t>vyšší</a:t>
            </a:r>
            <a:r>
              <a:rPr lang="en-GB" dirty="0"/>
              <a:t> </a:t>
            </a:r>
            <a:r>
              <a:rPr lang="en-GB" dirty="0" err="1"/>
              <a:t>dostupnosti</a:t>
            </a:r>
            <a:r>
              <a:rPr lang="en-GB" dirty="0"/>
              <a:t> bydlení</a:t>
            </a:r>
            <a:r>
              <a:rPr lang="cs-CZ" dirty="0"/>
              <a:t>?</a:t>
            </a:r>
          </a:p>
        </p:txBody>
      </p:sp>
    </p:spTree>
    <p:extLst>
      <p:ext uri="{BB962C8B-B14F-4D97-AF65-F5344CB8AC3E}">
        <p14:creationId xmlns:p14="http://schemas.microsoft.com/office/powerpoint/2010/main" val="262097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F56175-A1D3-8ACB-6843-46242A1D8D7F}"/>
              </a:ext>
            </a:extLst>
          </p:cNvPr>
          <p:cNvSpPr>
            <a:spLocks noGrp="1"/>
          </p:cNvSpPr>
          <p:nvPr>
            <p:ph type="title"/>
          </p:nvPr>
        </p:nvSpPr>
        <p:spPr>
          <a:xfrm>
            <a:off x="466798" y="547247"/>
            <a:ext cx="7410229" cy="1325563"/>
          </a:xfrm>
        </p:spPr>
        <p:txBody>
          <a:bodyPr/>
          <a:lstStyle/>
          <a:p>
            <a:r>
              <a:rPr lang="cs-CZ" dirty="0"/>
              <a:t>Družstevní bydlení</a:t>
            </a:r>
          </a:p>
        </p:txBody>
      </p:sp>
      <p:sp>
        <p:nvSpPr>
          <p:cNvPr id="4" name="Zástupný text 3">
            <a:extLst>
              <a:ext uri="{FF2B5EF4-FFF2-40B4-BE49-F238E27FC236}">
                <a16:creationId xmlns:a16="http://schemas.microsoft.com/office/drawing/2014/main" id="{09582C2A-8C32-9022-1A06-EF3F594BAB7F}"/>
              </a:ext>
            </a:extLst>
          </p:cNvPr>
          <p:cNvSpPr>
            <a:spLocks noGrp="1"/>
          </p:cNvSpPr>
          <p:nvPr>
            <p:ph type="body" sz="quarter" idx="14"/>
          </p:nvPr>
        </p:nvSpPr>
        <p:spPr>
          <a:xfrm>
            <a:off x="536983" y="1600201"/>
            <a:ext cx="7420985" cy="4434840"/>
          </a:xfrm>
        </p:spPr>
        <p:txBody>
          <a:bodyPr>
            <a:normAutofit lnSpcReduction="10000"/>
          </a:bodyPr>
          <a:lstStyle/>
          <a:p>
            <a:pPr marL="285750" indent="-285750">
              <a:buFont typeface="Arial" panose="020B0604020202020204" pitchFamily="34" charset="0"/>
              <a:buChar char="•"/>
            </a:pPr>
            <a:r>
              <a:rPr lang="cs-CZ" sz="2400" b="1" dirty="0"/>
              <a:t>Neziskový </a:t>
            </a:r>
            <a:r>
              <a:rPr lang="cs-CZ" sz="2400" dirty="0"/>
              <a:t>model bydlení s nákladovou cenou bydlení</a:t>
            </a:r>
          </a:p>
          <a:p>
            <a:pPr marL="285750" indent="-285750">
              <a:buFont typeface="Arial" panose="020B0604020202020204" pitchFamily="34" charset="0"/>
              <a:buChar char="•"/>
            </a:pPr>
            <a:r>
              <a:rPr lang="cs-CZ" sz="2400" b="1" dirty="0"/>
              <a:t>Vstupní vklad 20 % ceny </a:t>
            </a:r>
            <a:r>
              <a:rPr lang="cs-CZ" sz="2400" dirty="0"/>
              <a:t>+ dlouhodobé splátky prostřednictvím </a:t>
            </a:r>
            <a:r>
              <a:rPr lang="cs-CZ" sz="2400" b="1" dirty="0"/>
              <a:t>nájemného</a:t>
            </a:r>
            <a:r>
              <a:rPr lang="cs-CZ" sz="2400" dirty="0"/>
              <a:t> družstvu</a:t>
            </a:r>
          </a:p>
          <a:p>
            <a:pPr marL="285750" indent="-285750">
              <a:buFont typeface="Arial" panose="020B0604020202020204" pitchFamily="34" charset="0"/>
              <a:buChar char="•"/>
            </a:pPr>
            <a:r>
              <a:rPr lang="cs-CZ" sz="2400" b="1" dirty="0"/>
              <a:t>Menší</a:t>
            </a:r>
            <a:r>
              <a:rPr lang="cs-CZ" sz="2400" dirty="0"/>
              <a:t> dlouhodobá provozní </a:t>
            </a:r>
            <a:r>
              <a:rPr lang="cs-CZ" sz="2400" b="1" dirty="0"/>
              <a:t>zátěž</a:t>
            </a:r>
            <a:r>
              <a:rPr lang="cs-CZ" sz="2400" dirty="0"/>
              <a:t> města (srovnání s nájemním bydlení)</a:t>
            </a:r>
          </a:p>
          <a:p>
            <a:pPr marL="285750" indent="-285750">
              <a:buFont typeface="Arial" panose="020B0604020202020204" pitchFamily="34" charset="0"/>
              <a:buChar char="•"/>
            </a:pPr>
            <a:r>
              <a:rPr lang="cs-CZ" sz="2400" dirty="0"/>
              <a:t>Velká možnost variability provozní fáze (družstevní trvale, možnost pozdějšího </a:t>
            </a:r>
            <a:r>
              <a:rPr lang="cs-CZ" sz="2400" b="1" dirty="0"/>
              <a:t>převodu do osobního vlastnictví </a:t>
            </a:r>
            <a:r>
              <a:rPr lang="cs-CZ" sz="2400" dirty="0"/>
              <a:t>po splacení úvěru, ale také možnost města si ponechat trvale </a:t>
            </a:r>
            <a:r>
              <a:rPr lang="cs-CZ" sz="2400" b="1" dirty="0"/>
              <a:t>v obecním vlastnictví, startovací nájemní byty </a:t>
            </a:r>
            <a:r>
              <a:rPr lang="cs-CZ" sz="2400" dirty="0"/>
              <a:t>s pozdějším přechodem na družstevní….)</a:t>
            </a:r>
            <a:endParaRPr lang="cs-CZ" dirty="0"/>
          </a:p>
        </p:txBody>
      </p:sp>
      <p:sp>
        <p:nvSpPr>
          <p:cNvPr id="5" name="Zástupný symbol pro číslo snímku 4">
            <a:extLst>
              <a:ext uri="{FF2B5EF4-FFF2-40B4-BE49-F238E27FC236}">
                <a16:creationId xmlns:a16="http://schemas.microsoft.com/office/drawing/2014/main" id="{E7D65D19-C3E4-ADDB-85AA-74836B94A560}"/>
              </a:ext>
            </a:extLst>
          </p:cNvPr>
          <p:cNvSpPr>
            <a:spLocks noGrp="1"/>
          </p:cNvSpPr>
          <p:nvPr>
            <p:ph type="sldNum" sz="quarter" idx="12"/>
          </p:nvPr>
        </p:nvSpPr>
        <p:spPr/>
        <p:txBody>
          <a:bodyPr/>
          <a:lstStyle/>
          <a:p>
            <a:fld id="{BF231C6D-E3EC-7C45-9C1C-0A4D8B48C96C}" type="slidenum">
              <a:rPr lang="cs-CZ" noProof="0" smtClean="0"/>
              <a:pPr/>
              <a:t>4</a:t>
            </a:fld>
            <a:endParaRPr lang="cs-CZ" noProof="0"/>
          </a:p>
        </p:txBody>
      </p:sp>
      <p:sp>
        <p:nvSpPr>
          <p:cNvPr id="3" name="Obdélník: se zakulacenými horními rohy 2">
            <a:extLst>
              <a:ext uri="{FF2B5EF4-FFF2-40B4-BE49-F238E27FC236}">
                <a16:creationId xmlns:a16="http://schemas.microsoft.com/office/drawing/2014/main" id="{CB5822E2-F787-DAE1-F8B5-0A3F5CD5A0AC}"/>
              </a:ext>
            </a:extLst>
          </p:cNvPr>
          <p:cNvSpPr/>
          <p:nvPr/>
        </p:nvSpPr>
        <p:spPr>
          <a:xfrm>
            <a:off x="245997" y="1265049"/>
            <a:ext cx="11258405" cy="5045704"/>
          </a:xfrm>
          <a:prstGeom prst="round2SameRect">
            <a:avLst>
              <a:gd name="adj1" fmla="val 7525"/>
              <a:gd name="adj2" fmla="val 0"/>
            </a:avLst>
          </a:prstGeom>
          <a:gradFill flip="none" rotWithShape="1">
            <a:gsLst>
              <a:gs pos="0">
                <a:schemeClr val="tx2">
                  <a:alpha val="0"/>
                </a:schemeClr>
              </a:gs>
              <a:gs pos="100000">
                <a:schemeClr val="tx2">
                  <a:alpha val="1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00000" tIns="36000" rIns="144000" bIns="0" rtlCol="0" anchor="t"/>
          <a:lstStyle/>
          <a:p>
            <a:pPr marL="342900" indent="-342900">
              <a:spcAft>
                <a:spcPts val="600"/>
              </a:spcAft>
              <a:buClr>
                <a:schemeClr val="accent1"/>
              </a:buClr>
              <a:buFont typeface="Arial" panose="020B0604020202020204" pitchFamily="34" charset="0"/>
              <a:buChar char="•"/>
            </a:pPr>
            <a:endParaRPr lang="cs-CZ" sz="2400" dirty="0">
              <a:solidFill>
                <a:schemeClr val="tx1"/>
              </a:solidFill>
            </a:endParaRPr>
          </a:p>
        </p:txBody>
      </p:sp>
      <p:pic>
        <p:nvPicPr>
          <p:cNvPr id="9" name="Zástupný symbol obrázku 20" descr="Architekti pracující na projektu">
            <a:extLst>
              <a:ext uri="{FF2B5EF4-FFF2-40B4-BE49-F238E27FC236}">
                <a16:creationId xmlns:a16="http://schemas.microsoft.com/office/drawing/2014/main" id="{8F77B8AE-A7C1-6767-2FE3-F878351FC156}"/>
              </a:ext>
            </a:extLst>
          </p:cNvPr>
          <p:cNvPicPr>
            <a:picLocks noGrp="1" noChangeAspect="1"/>
          </p:cNvPicPr>
          <p:nvPr>
            <p:ph type="pic" sz="quarter" idx="15"/>
          </p:nvPr>
        </p:nvPicPr>
        <p:blipFill>
          <a:blip r:embed="rId2"/>
          <a:srcRect l="16631" r="16631"/>
          <a:stretch>
            <a:fillRect/>
          </a:stretch>
        </p:blipFill>
        <p:spPr>
          <a:xfrm>
            <a:off x="7998309" y="876748"/>
            <a:ext cx="4440219" cy="4434840"/>
          </a:xfrm>
        </p:spPr>
      </p:pic>
    </p:spTree>
    <p:extLst>
      <p:ext uri="{BB962C8B-B14F-4D97-AF65-F5344CB8AC3E}">
        <p14:creationId xmlns:p14="http://schemas.microsoft.com/office/powerpoint/2010/main" val="246405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0FD3F-2C34-B5B3-A95D-4BD2F9676B9A}"/>
            </a:ext>
          </a:extLst>
        </p:cNvPr>
        <p:cNvGrpSpPr/>
        <p:nvPr/>
      </p:nvGrpSpPr>
      <p:grpSpPr>
        <a:xfrm>
          <a:off x="0" y="0"/>
          <a:ext cx="0" cy="0"/>
          <a:chOff x="0" y="0"/>
          <a:chExt cx="0" cy="0"/>
        </a:xfrm>
      </p:grpSpPr>
      <p:pic>
        <p:nvPicPr>
          <p:cNvPr id="20" name="Obrázek 19">
            <a:extLst>
              <a:ext uri="{FF2B5EF4-FFF2-40B4-BE49-F238E27FC236}">
                <a16:creationId xmlns:a16="http://schemas.microsoft.com/office/drawing/2014/main" id="{7638C0F3-E8B1-89F3-DD47-015AD0C58D5B}"/>
              </a:ext>
            </a:extLst>
          </p:cNvPr>
          <p:cNvPicPr>
            <a:picLocks noChangeAspect="1"/>
          </p:cNvPicPr>
          <p:nvPr/>
        </p:nvPicPr>
        <p:blipFill>
          <a:blip r:embed="rId2"/>
          <a:srcRect l="66908" t="40186" r="15665" b="32123"/>
          <a:stretch>
            <a:fillRect/>
          </a:stretch>
        </p:blipFill>
        <p:spPr>
          <a:xfrm>
            <a:off x="9410699" y="765330"/>
            <a:ext cx="2781301" cy="2762251"/>
          </a:xfrm>
          <a:prstGeom prst="rect">
            <a:avLst/>
          </a:prstGeom>
        </p:spPr>
      </p:pic>
      <p:pic>
        <p:nvPicPr>
          <p:cNvPr id="21" name="Obrázek 20">
            <a:extLst>
              <a:ext uri="{FF2B5EF4-FFF2-40B4-BE49-F238E27FC236}">
                <a16:creationId xmlns:a16="http://schemas.microsoft.com/office/drawing/2014/main" id="{C3A1C10F-7F1D-9DFB-E6AA-0AC46E7D681F}"/>
              </a:ext>
            </a:extLst>
          </p:cNvPr>
          <p:cNvPicPr>
            <a:picLocks noChangeAspect="1"/>
          </p:cNvPicPr>
          <p:nvPr/>
        </p:nvPicPr>
        <p:blipFill>
          <a:blip r:embed="rId2"/>
          <a:srcRect l="65676" t="38772" r="14889" b="31067"/>
          <a:stretch>
            <a:fillRect/>
          </a:stretch>
        </p:blipFill>
        <p:spPr>
          <a:xfrm>
            <a:off x="8175727" y="3752986"/>
            <a:ext cx="2412189" cy="2339684"/>
          </a:xfrm>
          <a:prstGeom prst="rect">
            <a:avLst/>
          </a:prstGeom>
        </p:spPr>
      </p:pic>
      <p:sp>
        <p:nvSpPr>
          <p:cNvPr id="2" name="Title 1">
            <a:extLst>
              <a:ext uri="{FF2B5EF4-FFF2-40B4-BE49-F238E27FC236}">
                <a16:creationId xmlns:a16="http://schemas.microsoft.com/office/drawing/2014/main" id="{16738FF8-609C-4698-B42C-8DA6F713ABD2}"/>
              </a:ext>
            </a:extLst>
          </p:cNvPr>
          <p:cNvSpPr>
            <a:spLocks noGrp="1"/>
          </p:cNvSpPr>
          <p:nvPr>
            <p:ph type="title"/>
          </p:nvPr>
        </p:nvSpPr>
        <p:spPr>
          <a:xfrm>
            <a:off x="482746" y="554530"/>
            <a:ext cx="10966170" cy="934258"/>
          </a:xfrm>
        </p:spPr>
        <p:txBody>
          <a:bodyPr>
            <a:normAutofit/>
          </a:bodyPr>
          <a:lstStyle/>
          <a:p>
            <a:r>
              <a:rPr lang="cs-CZ" dirty="0"/>
              <a:t>Jak může obec spolupracovat s ČSOB?</a:t>
            </a:r>
            <a:endParaRPr lang="en-CZ" dirty="0"/>
          </a:p>
        </p:txBody>
      </p:sp>
      <p:sp>
        <p:nvSpPr>
          <p:cNvPr id="5" name="Slide Number Placeholder 4">
            <a:extLst>
              <a:ext uri="{FF2B5EF4-FFF2-40B4-BE49-F238E27FC236}">
                <a16:creationId xmlns:a16="http://schemas.microsoft.com/office/drawing/2014/main" id="{1796FA50-17AB-8E7C-F012-7CC9A4F95301}"/>
              </a:ext>
            </a:extLst>
          </p:cNvPr>
          <p:cNvSpPr>
            <a:spLocks noGrp="1"/>
          </p:cNvSpPr>
          <p:nvPr>
            <p:ph type="sldNum" sz="quarter" idx="12"/>
          </p:nvPr>
        </p:nvSpPr>
        <p:spPr/>
        <p:txBody>
          <a:bodyPr/>
          <a:lstStyle/>
          <a:p>
            <a:fld id="{BF231C6D-E3EC-7C45-9C1C-0A4D8B48C96C}" type="slidenum">
              <a:rPr lang="cs-CZ" noProof="0" smtClean="0"/>
              <a:pPr/>
              <a:t>5</a:t>
            </a:fld>
            <a:endParaRPr lang="cs-CZ" noProof="0"/>
          </a:p>
        </p:txBody>
      </p:sp>
      <p:pic>
        <p:nvPicPr>
          <p:cNvPr id="10" name="Obrázek 9">
            <a:extLst>
              <a:ext uri="{FF2B5EF4-FFF2-40B4-BE49-F238E27FC236}">
                <a16:creationId xmlns:a16="http://schemas.microsoft.com/office/drawing/2014/main" id="{958525FD-79CE-8CB6-1FC0-B0200C355BB1}"/>
              </a:ext>
            </a:extLst>
          </p:cNvPr>
          <p:cNvPicPr>
            <a:picLocks noChangeAspect="1"/>
          </p:cNvPicPr>
          <p:nvPr/>
        </p:nvPicPr>
        <p:blipFill>
          <a:blip r:embed="rId3"/>
          <a:srcRect l="8556" t="7800" r="8432" b="23920"/>
          <a:stretch>
            <a:fillRect/>
          </a:stretch>
        </p:blipFill>
        <p:spPr>
          <a:xfrm>
            <a:off x="1604084" y="1072463"/>
            <a:ext cx="6227437" cy="5122138"/>
          </a:xfrm>
          <a:prstGeom prst="rect">
            <a:avLst/>
          </a:prstGeom>
        </p:spPr>
      </p:pic>
      <p:sp>
        <p:nvSpPr>
          <p:cNvPr id="11" name="TextovéPole 10">
            <a:extLst>
              <a:ext uri="{FF2B5EF4-FFF2-40B4-BE49-F238E27FC236}">
                <a16:creationId xmlns:a16="http://schemas.microsoft.com/office/drawing/2014/main" id="{03505DE5-BC85-EA58-369F-1DA19CFCD2BA}"/>
              </a:ext>
            </a:extLst>
          </p:cNvPr>
          <p:cNvSpPr txBox="1"/>
          <p:nvPr/>
        </p:nvSpPr>
        <p:spPr>
          <a:xfrm>
            <a:off x="1874504" y="2658998"/>
            <a:ext cx="2697480" cy="692497"/>
          </a:xfrm>
          <a:prstGeom prst="rect">
            <a:avLst/>
          </a:prstGeom>
          <a:noFill/>
        </p:spPr>
        <p:txBody>
          <a:bodyPr wrap="square" lIns="0" tIns="0" rIns="0" bIns="0" rtlCol="0">
            <a:spAutoFit/>
          </a:bodyPr>
          <a:lstStyle/>
          <a:p>
            <a:pPr algn="ctr">
              <a:buClr>
                <a:schemeClr val="bg2"/>
              </a:buClr>
            </a:pPr>
            <a:endParaRPr lang="cs-CZ" sz="900" b="1" dirty="0">
              <a:solidFill>
                <a:schemeClr val="tx1">
                  <a:lumMod val="50000"/>
                </a:schemeClr>
              </a:solidFill>
            </a:endParaRPr>
          </a:p>
          <a:p>
            <a:pPr algn="ctr">
              <a:buClr>
                <a:schemeClr val="bg2"/>
              </a:buClr>
            </a:pPr>
            <a:endParaRPr lang="cs-CZ" sz="1600" b="1" dirty="0">
              <a:solidFill>
                <a:schemeClr val="tx1">
                  <a:lumMod val="50000"/>
                </a:schemeClr>
              </a:solidFill>
            </a:endParaRPr>
          </a:p>
          <a:p>
            <a:pPr algn="ctr">
              <a:buClr>
                <a:schemeClr val="bg2"/>
              </a:buClr>
            </a:pPr>
            <a:r>
              <a:rPr lang="cs-CZ" sz="2000" b="1" i="1" dirty="0">
                <a:solidFill>
                  <a:schemeClr val="bg1"/>
                </a:solidFill>
              </a:rPr>
              <a:t>financování družstev</a:t>
            </a:r>
          </a:p>
        </p:txBody>
      </p:sp>
      <p:sp>
        <p:nvSpPr>
          <p:cNvPr id="12" name="TextovéPole 11">
            <a:extLst>
              <a:ext uri="{FF2B5EF4-FFF2-40B4-BE49-F238E27FC236}">
                <a16:creationId xmlns:a16="http://schemas.microsoft.com/office/drawing/2014/main" id="{FE7E3BC3-220C-B2FB-1F7E-38317C7EEDDB}"/>
              </a:ext>
            </a:extLst>
          </p:cNvPr>
          <p:cNvSpPr txBox="1"/>
          <p:nvPr/>
        </p:nvSpPr>
        <p:spPr>
          <a:xfrm>
            <a:off x="4973605" y="2768672"/>
            <a:ext cx="2697480" cy="615553"/>
          </a:xfrm>
          <a:prstGeom prst="rect">
            <a:avLst/>
          </a:prstGeom>
          <a:noFill/>
        </p:spPr>
        <p:txBody>
          <a:bodyPr wrap="square" lIns="0" tIns="0" rIns="0" bIns="0" rtlCol="0">
            <a:spAutoFit/>
          </a:bodyPr>
          <a:lstStyle/>
          <a:p>
            <a:pPr algn="ctr">
              <a:buClr>
                <a:schemeClr val="bg2"/>
              </a:buClr>
            </a:pPr>
            <a:r>
              <a:rPr lang="cs-CZ" sz="2000" b="1" dirty="0">
                <a:solidFill>
                  <a:schemeClr val="bg1"/>
                </a:solidFill>
              </a:rPr>
              <a:t>Stavební spořitelna</a:t>
            </a:r>
          </a:p>
          <a:p>
            <a:pPr algn="ctr">
              <a:buClr>
                <a:schemeClr val="bg2"/>
              </a:buClr>
            </a:pPr>
            <a:r>
              <a:rPr lang="cs-CZ" sz="2000" b="1" i="1" dirty="0">
                <a:solidFill>
                  <a:schemeClr val="bg1"/>
                </a:solidFill>
              </a:rPr>
              <a:t>financování družstevníků</a:t>
            </a:r>
          </a:p>
        </p:txBody>
      </p:sp>
      <p:sp>
        <p:nvSpPr>
          <p:cNvPr id="13" name="TextovéPole 12">
            <a:extLst>
              <a:ext uri="{FF2B5EF4-FFF2-40B4-BE49-F238E27FC236}">
                <a16:creationId xmlns:a16="http://schemas.microsoft.com/office/drawing/2014/main" id="{D68EEABA-8543-B17F-E7C3-0A91CB7C935A}"/>
              </a:ext>
            </a:extLst>
          </p:cNvPr>
          <p:cNvSpPr txBox="1"/>
          <p:nvPr/>
        </p:nvSpPr>
        <p:spPr>
          <a:xfrm>
            <a:off x="4848222" y="5220788"/>
            <a:ext cx="2697480" cy="615553"/>
          </a:xfrm>
          <a:prstGeom prst="rect">
            <a:avLst/>
          </a:prstGeom>
          <a:noFill/>
        </p:spPr>
        <p:txBody>
          <a:bodyPr wrap="square" lIns="0" tIns="0" rIns="0" bIns="0" rtlCol="0">
            <a:spAutoFit/>
          </a:bodyPr>
          <a:lstStyle/>
          <a:p>
            <a:pPr algn="ctr">
              <a:buClr>
                <a:schemeClr val="bg2"/>
              </a:buClr>
            </a:pPr>
            <a:r>
              <a:rPr lang="cs-CZ" sz="2000" b="1" dirty="0">
                <a:solidFill>
                  <a:schemeClr val="bg1"/>
                </a:solidFill>
              </a:rPr>
              <a:t>Advisory</a:t>
            </a:r>
          </a:p>
          <a:p>
            <a:pPr algn="ctr">
              <a:buClr>
                <a:schemeClr val="bg2"/>
              </a:buClr>
            </a:pPr>
            <a:r>
              <a:rPr lang="cs-CZ" sz="2000" b="1" i="1" dirty="0">
                <a:solidFill>
                  <a:schemeClr val="bg1"/>
                </a:solidFill>
              </a:rPr>
              <a:t>příprava projektů</a:t>
            </a:r>
          </a:p>
        </p:txBody>
      </p:sp>
      <p:sp>
        <p:nvSpPr>
          <p:cNvPr id="14" name="TextovéPole 13">
            <a:extLst>
              <a:ext uri="{FF2B5EF4-FFF2-40B4-BE49-F238E27FC236}">
                <a16:creationId xmlns:a16="http://schemas.microsoft.com/office/drawing/2014/main" id="{9E04C533-9D76-9685-58F2-745E2943A910}"/>
              </a:ext>
            </a:extLst>
          </p:cNvPr>
          <p:cNvSpPr txBox="1"/>
          <p:nvPr/>
        </p:nvSpPr>
        <p:spPr>
          <a:xfrm>
            <a:off x="1700821" y="5293094"/>
            <a:ext cx="2945479" cy="984885"/>
          </a:xfrm>
          <a:prstGeom prst="rect">
            <a:avLst/>
          </a:prstGeom>
          <a:noFill/>
        </p:spPr>
        <p:txBody>
          <a:bodyPr wrap="square" lIns="0" tIns="0" rIns="0" bIns="0" rtlCol="0">
            <a:spAutoFit/>
          </a:bodyPr>
          <a:lstStyle/>
          <a:p>
            <a:pPr algn="ctr">
              <a:buClr>
                <a:schemeClr val="bg2"/>
              </a:buClr>
            </a:pPr>
            <a:r>
              <a:rPr lang="cs-CZ" sz="2000" b="1" dirty="0">
                <a:solidFill>
                  <a:schemeClr val="bg1"/>
                </a:solidFill>
              </a:rPr>
              <a:t>Pojišťovna</a:t>
            </a:r>
          </a:p>
          <a:p>
            <a:pPr algn="ctr">
              <a:buClr>
                <a:schemeClr val="bg2"/>
              </a:buClr>
            </a:pPr>
            <a:r>
              <a:rPr lang="cs-CZ" sz="2000" b="1" i="1" dirty="0">
                <a:solidFill>
                  <a:schemeClr val="bg1"/>
                </a:solidFill>
              </a:rPr>
              <a:t>pojištění bytů, domů</a:t>
            </a:r>
            <a:r>
              <a:rPr lang="cs-CZ" sz="2000" i="1" dirty="0">
                <a:solidFill>
                  <a:schemeClr val="bg1"/>
                </a:solidFill>
              </a:rPr>
              <a:t>…</a:t>
            </a:r>
          </a:p>
          <a:p>
            <a:pPr algn="ctr">
              <a:buClr>
                <a:schemeClr val="bg2"/>
              </a:buClr>
            </a:pPr>
            <a:endParaRPr lang="cs-CZ" sz="2400" dirty="0">
              <a:solidFill>
                <a:schemeClr val="bg1"/>
              </a:solidFill>
            </a:endParaRPr>
          </a:p>
        </p:txBody>
      </p:sp>
    </p:spTree>
    <p:extLst>
      <p:ext uri="{BB962C8B-B14F-4D97-AF65-F5344CB8AC3E}">
        <p14:creationId xmlns:p14="http://schemas.microsoft.com/office/powerpoint/2010/main" val="4044692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BDCA-22CD-7243-9B6B-82E81CD43F65}"/>
              </a:ext>
            </a:extLst>
          </p:cNvPr>
          <p:cNvSpPr>
            <a:spLocks noGrp="1"/>
          </p:cNvSpPr>
          <p:nvPr>
            <p:ph type="title"/>
          </p:nvPr>
        </p:nvSpPr>
        <p:spPr>
          <a:xfrm>
            <a:off x="482746" y="502865"/>
            <a:ext cx="10515600" cy="1325563"/>
          </a:xfrm>
        </p:spPr>
        <p:txBody>
          <a:bodyPr/>
          <a:lstStyle/>
          <a:p>
            <a:r>
              <a:rPr lang="cs-CZ" dirty="0">
                <a:solidFill>
                  <a:srgbClr val="0099CC"/>
                </a:solidFill>
              </a:rPr>
              <a:t>ČSOB Advisory – Váš partner na cestě k dostupnému družstevnímu bydlení</a:t>
            </a:r>
            <a:endParaRPr lang="en-CZ" dirty="0"/>
          </a:p>
        </p:txBody>
      </p:sp>
      <p:sp>
        <p:nvSpPr>
          <p:cNvPr id="4" name="Text Placeholder 3">
            <a:extLst>
              <a:ext uri="{FF2B5EF4-FFF2-40B4-BE49-F238E27FC236}">
                <a16:creationId xmlns:a16="http://schemas.microsoft.com/office/drawing/2014/main" id="{5809E812-6F55-4045-A1C0-069A6D0DCD5D}"/>
              </a:ext>
            </a:extLst>
          </p:cNvPr>
          <p:cNvSpPr>
            <a:spLocks noGrp="1"/>
          </p:cNvSpPr>
          <p:nvPr>
            <p:ph type="body" sz="quarter" idx="14"/>
          </p:nvPr>
        </p:nvSpPr>
        <p:spPr>
          <a:xfrm>
            <a:off x="536983" y="1703540"/>
            <a:ext cx="10515600" cy="4078823"/>
          </a:xfrm>
        </p:spPr>
        <p:txBody>
          <a:bodyPr>
            <a:noAutofit/>
          </a:bodyPr>
          <a:lstStyle/>
          <a:p>
            <a:pPr>
              <a:spcBef>
                <a:spcPts val="600"/>
              </a:spcBef>
            </a:pPr>
            <a:r>
              <a:rPr lang="cs-CZ" sz="2400" dirty="0"/>
              <a:t>Připravujeme </a:t>
            </a:r>
            <a:r>
              <a:rPr lang="cs-CZ" sz="2400" b="1" dirty="0"/>
              <a:t>finančně-ekonomické modely </a:t>
            </a:r>
            <a:r>
              <a:rPr lang="cs-CZ" sz="2400" dirty="0"/>
              <a:t>projektu</a:t>
            </a:r>
          </a:p>
          <a:p>
            <a:pPr>
              <a:spcBef>
                <a:spcPts val="600"/>
              </a:spcBef>
            </a:pPr>
            <a:r>
              <a:rPr lang="cs-CZ" sz="2400" dirty="0"/>
              <a:t>Připravujeme </a:t>
            </a:r>
            <a:r>
              <a:rPr lang="cs-CZ" sz="2400" b="1" dirty="0"/>
              <a:t>studii proveditelnosti</a:t>
            </a:r>
            <a:r>
              <a:rPr lang="cs-CZ" sz="2400" dirty="0"/>
              <a:t> projektu</a:t>
            </a:r>
          </a:p>
          <a:p>
            <a:pPr marL="285750" indent="-285750">
              <a:spcAft>
                <a:spcPts val="1000"/>
              </a:spcAft>
              <a:buFont typeface="Arial" panose="020B0604020202020204" pitchFamily="34" charset="0"/>
              <a:buChar char="•"/>
            </a:pPr>
            <a:r>
              <a:rPr lang="cs-CZ" sz="2400" dirty="0"/>
              <a:t>Hledáme spolu s městem/obcí odpověď na otázky:</a:t>
            </a:r>
          </a:p>
          <a:p>
            <a:pPr marL="971550" lvl="1" indent="-285750">
              <a:spcAft>
                <a:spcPts val="1000"/>
              </a:spcAft>
              <a:buFont typeface="Arial" panose="020B0604020202020204" pitchFamily="34" charset="0"/>
              <a:buChar char="•"/>
            </a:pPr>
            <a:r>
              <a:rPr lang="cs-CZ" sz="2400" b="1" dirty="0">
                <a:latin typeface="Arial" panose="020B0604020202020204" pitchFamily="34" charset="0"/>
                <a:cs typeface="Arial" panose="020B0604020202020204" pitchFamily="34" charset="0"/>
              </a:rPr>
              <a:t>Pro koho </a:t>
            </a:r>
            <a:r>
              <a:rPr lang="cs-CZ" sz="2400" dirty="0">
                <a:latin typeface="Arial" panose="020B0604020202020204" pitchFamily="34" charset="0"/>
                <a:cs typeface="Arial" panose="020B0604020202020204" pitchFamily="34" charset="0"/>
              </a:rPr>
              <a:t>budeme byty stavět?</a:t>
            </a:r>
          </a:p>
          <a:p>
            <a:pPr marL="971550" lvl="1" indent="-285750">
              <a:spcAft>
                <a:spcPts val="1000"/>
              </a:spcAft>
              <a:buFont typeface="Arial" panose="020B0604020202020204" pitchFamily="34" charset="0"/>
              <a:buChar char="•"/>
            </a:pPr>
            <a:r>
              <a:rPr lang="cs-CZ" sz="2400" b="1" dirty="0">
                <a:latin typeface="Arial" panose="020B0604020202020204" pitchFamily="34" charset="0"/>
                <a:cs typeface="Arial" panose="020B0604020202020204" pitchFamily="34" charset="0"/>
              </a:rPr>
              <a:t>Co je cílem </a:t>
            </a:r>
            <a:r>
              <a:rPr lang="cs-CZ" sz="2400" dirty="0">
                <a:latin typeface="Arial" panose="020B0604020202020204" pitchFamily="34" charset="0"/>
                <a:cs typeface="Arial" panose="020B0604020202020204" pitchFamily="34" charset="0"/>
              </a:rPr>
              <a:t>projektu?</a:t>
            </a:r>
          </a:p>
          <a:p>
            <a:pPr marL="971550" lvl="1" indent="-285750">
              <a:spcAft>
                <a:spcPts val="1000"/>
              </a:spcAft>
              <a:buFont typeface="Arial" panose="020B0604020202020204" pitchFamily="34" charset="0"/>
              <a:buChar char="•"/>
            </a:pPr>
            <a:r>
              <a:rPr lang="cs-CZ" sz="2400" b="1" dirty="0">
                <a:latin typeface="Arial" panose="020B0604020202020204" pitchFamily="34" charset="0"/>
                <a:cs typeface="Arial" panose="020B0604020202020204" pitchFamily="34" charset="0"/>
              </a:rPr>
              <a:t>Jakou roli </a:t>
            </a:r>
            <a:r>
              <a:rPr lang="cs-CZ" sz="2400" dirty="0">
                <a:latin typeface="Arial" panose="020B0604020202020204" pitchFamily="34" charset="0"/>
                <a:cs typeface="Arial" panose="020B0604020202020204" pitchFamily="34" charset="0"/>
              </a:rPr>
              <a:t>chce město/obec hrát?</a:t>
            </a:r>
          </a:p>
          <a:p>
            <a:pPr marL="971550" lvl="1" indent="-285750">
              <a:spcAft>
                <a:spcPts val="1000"/>
              </a:spcAft>
              <a:buFont typeface="Arial" panose="020B0604020202020204" pitchFamily="34" charset="0"/>
              <a:buChar char="•"/>
            </a:pPr>
            <a:r>
              <a:rPr lang="cs-CZ" sz="2400" dirty="0">
                <a:latin typeface="Arial" panose="020B0604020202020204" pitchFamily="34" charset="0"/>
                <a:cs typeface="Arial" panose="020B0604020202020204" pitchFamily="34" charset="0"/>
              </a:rPr>
              <a:t>Jaká je </a:t>
            </a:r>
            <a:r>
              <a:rPr lang="cs-CZ" sz="2400" b="1" dirty="0">
                <a:latin typeface="Arial" panose="020B0604020202020204" pitchFamily="34" charset="0"/>
                <a:cs typeface="Arial" panose="020B0604020202020204" pitchFamily="34" charset="0"/>
              </a:rPr>
              <a:t>nákladová cena bydlení </a:t>
            </a:r>
            <a:r>
              <a:rPr lang="cs-CZ" sz="2400" dirty="0">
                <a:latin typeface="Arial" panose="020B0604020202020204" pitchFamily="34" charset="0"/>
                <a:cs typeface="Arial" panose="020B0604020202020204" pitchFamily="34" charset="0"/>
              </a:rPr>
              <a:t>/ nákladové nájemné?</a:t>
            </a:r>
          </a:p>
          <a:p>
            <a:pPr>
              <a:spcAft>
                <a:spcPts val="1000"/>
              </a:spcAft>
            </a:pPr>
            <a:r>
              <a:rPr lang="cs-CZ" sz="2400" b="1" dirty="0"/>
              <a:t>HLEDÁME PROVEDITELNÉ/BANKOVNĚ FINANCOVATELNÉ ŘEŠENÍ BYTOVÝCH POTŘEB MĚSTA/OBCE.</a:t>
            </a:r>
          </a:p>
          <a:p>
            <a:pPr>
              <a:spcAft>
                <a:spcPts val="1000"/>
              </a:spcAft>
            </a:pPr>
            <a:endParaRPr lang="cs-CZ" dirty="0"/>
          </a:p>
        </p:txBody>
      </p:sp>
      <p:sp>
        <p:nvSpPr>
          <p:cNvPr id="5" name="Slide Number Placeholder 4">
            <a:extLst>
              <a:ext uri="{FF2B5EF4-FFF2-40B4-BE49-F238E27FC236}">
                <a16:creationId xmlns:a16="http://schemas.microsoft.com/office/drawing/2014/main" id="{864F3A25-4A8D-7A4C-94A7-27A52DE5BF92}"/>
              </a:ext>
            </a:extLst>
          </p:cNvPr>
          <p:cNvSpPr>
            <a:spLocks noGrp="1"/>
          </p:cNvSpPr>
          <p:nvPr>
            <p:ph type="sldNum" sz="quarter" idx="12"/>
          </p:nvPr>
        </p:nvSpPr>
        <p:spPr/>
        <p:txBody>
          <a:bodyPr/>
          <a:lstStyle/>
          <a:p>
            <a:fld id="{BF231C6D-E3EC-7C45-9C1C-0A4D8B48C96C}" type="slidenum">
              <a:rPr lang="cs-CZ" noProof="0" smtClean="0"/>
              <a:pPr/>
              <a:t>6</a:t>
            </a:fld>
            <a:endParaRPr lang="cs-CZ" noProof="0"/>
          </a:p>
        </p:txBody>
      </p:sp>
      <p:sp>
        <p:nvSpPr>
          <p:cNvPr id="3" name="Obdélník: se zakulacenými horními rohy 2">
            <a:extLst>
              <a:ext uri="{FF2B5EF4-FFF2-40B4-BE49-F238E27FC236}">
                <a16:creationId xmlns:a16="http://schemas.microsoft.com/office/drawing/2014/main" id="{7C1FD6EC-E761-CAE7-CB8C-C9BC50A7BCD8}"/>
              </a:ext>
            </a:extLst>
          </p:cNvPr>
          <p:cNvSpPr/>
          <p:nvPr/>
        </p:nvSpPr>
        <p:spPr>
          <a:xfrm>
            <a:off x="245997" y="1568892"/>
            <a:ext cx="11258405" cy="4322251"/>
          </a:xfrm>
          <a:prstGeom prst="round2SameRect">
            <a:avLst>
              <a:gd name="adj1" fmla="val 7525"/>
              <a:gd name="adj2" fmla="val 0"/>
            </a:avLst>
          </a:prstGeom>
          <a:gradFill flip="none" rotWithShape="1">
            <a:gsLst>
              <a:gs pos="0">
                <a:schemeClr val="tx2">
                  <a:alpha val="0"/>
                </a:schemeClr>
              </a:gs>
              <a:gs pos="100000">
                <a:schemeClr val="tx2">
                  <a:alpha val="1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00000" tIns="36000" rIns="144000" bIns="0" rtlCol="0" anchor="t"/>
          <a:lstStyle/>
          <a:p>
            <a:pPr marL="342900" indent="-342900">
              <a:spcAft>
                <a:spcPts val="600"/>
              </a:spcAft>
              <a:buClr>
                <a:schemeClr val="accent1"/>
              </a:buClr>
              <a:buFont typeface="Arial" panose="020B0604020202020204" pitchFamily="34" charset="0"/>
              <a:buChar char="•"/>
            </a:pPr>
            <a:endParaRPr lang="cs-CZ" sz="2400" dirty="0">
              <a:solidFill>
                <a:schemeClr val="tx1"/>
              </a:solidFill>
            </a:endParaRPr>
          </a:p>
        </p:txBody>
      </p:sp>
      <p:pic>
        <p:nvPicPr>
          <p:cNvPr id="6" name="Zástupný symbol obrázku 15" descr="Dva muži v dílně">
            <a:extLst>
              <a:ext uri="{FF2B5EF4-FFF2-40B4-BE49-F238E27FC236}">
                <a16:creationId xmlns:a16="http://schemas.microsoft.com/office/drawing/2014/main" id="{4DA0A3F7-D73D-7B07-2B7A-6FFD5C533368}"/>
              </a:ext>
            </a:extLst>
          </p:cNvPr>
          <p:cNvPicPr>
            <a:picLocks noChangeAspect="1"/>
          </p:cNvPicPr>
          <p:nvPr/>
        </p:nvPicPr>
        <p:blipFill>
          <a:blip r:embed="rId2">
            <a:extLst>
              <a:ext uri="{28A0092B-C50C-407E-A947-70E740481C1C}">
                <a14:useLocalDpi xmlns:a14="http://schemas.microsoft.com/office/drawing/2010/main" val="0"/>
              </a:ext>
            </a:extLst>
          </a:blip>
          <a:srcRect l="16613" r="16613"/>
          <a:stretch/>
        </p:blipFill>
        <p:spPr>
          <a:xfrm>
            <a:off x="8501209" y="1075637"/>
            <a:ext cx="4440219" cy="4434840"/>
          </a:xfrm>
          <a:prstGeom prst="ellipse">
            <a:avLst/>
          </a:prstGeom>
        </p:spPr>
      </p:pic>
    </p:spTree>
    <p:extLst>
      <p:ext uri="{BB962C8B-B14F-4D97-AF65-F5344CB8AC3E}">
        <p14:creationId xmlns:p14="http://schemas.microsoft.com/office/powerpoint/2010/main" val="4023030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EC1DC4BC-E190-273F-BDD3-E2FAC8E26D75}"/>
              </a:ext>
            </a:extLst>
          </p:cNvPr>
          <p:cNvPicPr>
            <a:picLocks noChangeAspect="1"/>
          </p:cNvPicPr>
          <p:nvPr/>
        </p:nvPicPr>
        <p:blipFill>
          <a:blip r:embed="rId3"/>
          <a:srcRect l="34002" t="15865" r="35513" b="14093"/>
          <a:stretch>
            <a:fillRect/>
          </a:stretch>
        </p:blipFill>
        <p:spPr>
          <a:xfrm>
            <a:off x="4136108" y="707441"/>
            <a:ext cx="3491609" cy="5013930"/>
          </a:xfrm>
          <a:prstGeom prst="rect">
            <a:avLst/>
          </a:prstGeom>
        </p:spPr>
      </p:pic>
    </p:spTree>
    <p:extLst>
      <p:ext uri="{BB962C8B-B14F-4D97-AF65-F5344CB8AC3E}">
        <p14:creationId xmlns:p14="http://schemas.microsoft.com/office/powerpoint/2010/main" val="6355517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ČSOB">
  <a:themeElements>
    <a:clrScheme name="CSOB - PALETA">
      <a:dk1>
        <a:srgbClr val="3C3C3C"/>
      </a:dk1>
      <a:lt1>
        <a:srgbClr val="FFFFFF"/>
      </a:lt1>
      <a:dk2>
        <a:srgbClr val="0099CD"/>
      </a:dk2>
      <a:lt2>
        <a:srgbClr val="003366"/>
      </a:lt2>
      <a:accent1>
        <a:srgbClr val="82B800"/>
      </a:accent1>
      <a:accent2>
        <a:srgbClr val="FF6000"/>
      </a:accent2>
      <a:accent3>
        <a:srgbClr val="FACB17"/>
      </a:accent3>
      <a:accent4>
        <a:srgbClr val="8E2D33"/>
      </a:accent4>
      <a:accent5>
        <a:srgbClr val="B6005E"/>
      </a:accent5>
      <a:accent6>
        <a:srgbClr val="693393"/>
      </a:accent6>
      <a:hlink>
        <a:srgbClr val="0099CD"/>
      </a:hlink>
      <a:folHlink>
        <a:srgbClr val="003366"/>
      </a:folHlink>
    </a:clrScheme>
    <a:fontScheme name="Custom 2">
      <a:majorFont>
        <a:latin typeface="Sen ExtraBold"/>
        <a:ea typeface=""/>
        <a:cs typeface=""/>
      </a:majorFont>
      <a:minorFont>
        <a:latin typeface="Se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rgbClr val="14A0C1"/>
            </a:gs>
            <a:gs pos="100000">
              <a:srgbClr val="56BFE9"/>
            </a:gs>
          </a:gsLst>
          <a:lin ang="18900000" scaled="1"/>
        </a:gradFill>
        <a:ln>
          <a:noFill/>
        </a:ln>
      </a:spPr>
      <a:bodyPr rtlCol="0" anchor="ctr"/>
      <a:lstStyle>
        <a:defPPr algn="ctr">
          <a:defRPr sz="2000"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30400" indent="-230400" algn="l">
          <a:buClr>
            <a:schemeClr val="bg2"/>
          </a:buClr>
          <a:buFont typeface="Arial" panose="020B0604020202020204" pitchFamily="34" charset="0"/>
          <a:buChar char="•"/>
          <a:defRPr sz="2000" dirty="0" err="1" smtClean="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74CB63C5A7B494B810573D4234CCB7A" ma:contentTypeVersion="14" ma:contentTypeDescription="Vytvoří nový dokument" ma:contentTypeScope="" ma:versionID="b55224a58a229b61d2b5337f0080576e">
  <xsd:schema xmlns:xsd="http://www.w3.org/2001/XMLSchema" xmlns:xs="http://www.w3.org/2001/XMLSchema" xmlns:p="http://schemas.microsoft.com/office/2006/metadata/properties" xmlns:ns2="8e9ab7d4-d409-41a5-a424-f8e1e6b96c3a" xmlns:ns3="7f2a3e7f-6869-4449-a9ba-dfda206b4a2f" targetNamespace="http://schemas.microsoft.com/office/2006/metadata/properties" ma:root="true" ma:fieldsID="2aca1cb1a2985355c267c10b5b76fcd2" ns2:_="" ns3:_="">
    <xsd:import namespace="8e9ab7d4-d409-41a5-a424-f8e1e6b96c3a"/>
    <xsd:import namespace="7f2a3e7f-6869-4449-a9ba-dfda206b4a2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9ab7d4-d409-41a5-a424-f8e1e6b96c3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Značky obrázků" ma:readOnly="false" ma:fieldId="{5cf76f15-5ced-4ddc-b409-7134ff3c332f}" ma:taxonomyMulti="true" ma:sspId="5dd2a442-b5ac-41d7-a9d3-5c9eaa3193f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2a3e7f-6869-4449-a9ba-dfda206b4a2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2167667-50ec-4efb-b569-efee9968b1bf}" ma:internalName="TaxCatchAll" ma:showField="CatchAllData" ma:web="7f2a3e7f-6869-4449-a9ba-dfda206b4a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e9ab7d4-d409-41a5-a424-f8e1e6b96c3a">
      <Terms xmlns="http://schemas.microsoft.com/office/infopath/2007/PartnerControls"/>
    </lcf76f155ced4ddcb4097134ff3c332f>
    <TaxCatchAll xmlns="7f2a3e7f-6869-4449-a9ba-dfda206b4a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3C8846-9FCE-4137-90F4-60528F4FB2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9ab7d4-d409-41a5-a424-f8e1e6b96c3a"/>
    <ds:schemaRef ds:uri="7f2a3e7f-6869-4449-a9ba-dfda206b4a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718A3B-87ED-4776-B7F7-E33BEA6CC459}">
  <ds:schemaRefs>
    <ds:schemaRef ds:uri="http://www.w3.org/XML/1998/namespace"/>
    <ds:schemaRef ds:uri="7f2a3e7f-6869-4449-a9ba-dfda206b4a2f"/>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8e9ab7d4-d409-41a5-a424-f8e1e6b96c3a"/>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14F069D-6BB8-4DA3-994B-14E762449F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195</Words>
  <Application>Microsoft Office PowerPoint</Application>
  <PresentationFormat>Širokoúhlá obrazovka</PresentationFormat>
  <Paragraphs>37</Paragraphs>
  <Slides>7</Slides>
  <Notes>2</Notes>
  <HiddenSlides>0</HiddenSlides>
  <MMClips>0</MMClips>
  <ScaleCrop>false</ScaleCrop>
  <HeadingPairs>
    <vt:vector size="8" baseType="variant">
      <vt:variant>
        <vt:lpstr>Použitá písma</vt:lpstr>
      </vt:variant>
      <vt:variant>
        <vt:i4>4</vt:i4>
      </vt:variant>
      <vt:variant>
        <vt:lpstr>Motiv</vt:lpstr>
      </vt:variant>
      <vt:variant>
        <vt:i4>1</vt:i4>
      </vt:variant>
      <vt:variant>
        <vt:lpstr>Vložené servery OLE</vt:lpstr>
      </vt:variant>
      <vt:variant>
        <vt:i4>1</vt:i4>
      </vt:variant>
      <vt:variant>
        <vt:lpstr>Nadpisy snímků</vt:lpstr>
      </vt:variant>
      <vt:variant>
        <vt:i4>7</vt:i4>
      </vt:variant>
    </vt:vector>
  </HeadingPairs>
  <TitlesOfParts>
    <vt:vector size="13" baseType="lpstr">
      <vt:lpstr>Aptos</vt:lpstr>
      <vt:lpstr>Arial</vt:lpstr>
      <vt:lpstr>Sen</vt:lpstr>
      <vt:lpstr>Sen ExtraBold</vt:lpstr>
      <vt:lpstr>ČSOB</vt:lpstr>
      <vt:lpstr>think-cell Slide</vt:lpstr>
      <vt:lpstr>Prezentace aplikace PowerPoint</vt:lpstr>
      <vt:lpstr>Prezentace aplikace PowerPoint</vt:lpstr>
      <vt:lpstr>Jaká je cesta k vyšší dostupnosti bydlení?</vt:lpstr>
      <vt:lpstr>Družstevní bydlení</vt:lpstr>
      <vt:lpstr>Jak může obec spolupracovat s ČSOB?</vt:lpstr>
      <vt:lpstr>ČSOB Advisory – Váš partner na cestě k dostupnému družstevnímu bydlení</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Prosba o kontrolu fontů</dc:title>
  <dc:creator>TURNSKÝ Tomáš</dc:creator>
  <cp:lastModifiedBy>Vít Franěk</cp:lastModifiedBy>
  <cp:revision>120</cp:revision>
  <cp:lastPrinted>2026-05-04T14:10:39Z</cp:lastPrinted>
  <dcterms:created xsi:type="dcterms:W3CDTF">2025-12-11T15:07:49Z</dcterms:created>
  <dcterms:modified xsi:type="dcterms:W3CDTF">2026-09-22T07:05:40Z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0x010100374CB63C5A7B494B810573D4234CCB7A</vt:lpwstr>
  </property>
  <property fmtid="{D5CDD505-2E9C-101B-9397-08002B2CF9AE}" pid="3" name="MediaServiceImageTags">
    <vt:lpwstr/>
  </property>
  <property fmtid="{D5CDD505-2E9C-101B-9397-08002B2CF9AE}" pid="4" name="MSIP_Label_296db974-983c-4868-8628-e426985202e0_Enabled">
    <vt:lpwstr>true</vt:lpwstr>
  </property>
  <property fmtid="{D5CDD505-2E9C-101B-9397-08002B2CF9AE}" pid="5" name="MSIP_Label_296db974-983c-4868-8628-e426985202e0_SetDate">
    <vt:lpwstr>2026-09-07T21:20:49Z</vt:lpwstr>
  </property>
  <property fmtid="{D5CDD505-2E9C-101B-9397-08002B2CF9AE}" pid="6" name="MSIP_Label_296db974-983c-4868-8628-e426985202e0_Method">
    <vt:lpwstr>Privileged</vt:lpwstr>
  </property>
  <property fmtid="{D5CDD505-2E9C-101B-9397-08002B2CF9AE}" pid="7" name="MSIP_Label_296db974-983c-4868-8628-e426985202e0_Name">
    <vt:lpwstr>296db974-983c-4868-8628-e426985202e0</vt:lpwstr>
  </property>
  <property fmtid="{D5CDD505-2E9C-101B-9397-08002B2CF9AE}" pid="8" name="MSIP_Label_296db974-983c-4868-8628-e426985202e0_SiteId">
    <vt:lpwstr>64af2aee-7d6c-49ac-a409-192d3fee73b8</vt:lpwstr>
  </property>
  <property fmtid="{D5CDD505-2E9C-101B-9397-08002B2CF9AE}" pid="9" name="MSIP_Label_296db974-983c-4868-8628-e426985202e0_ActionId">
    <vt:lpwstr>c35a1d6f-9774-477c-9b8d-710a9ee6a021</vt:lpwstr>
  </property>
  <property fmtid="{D5CDD505-2E9C-101B-9397-08002B2CF9AE}" pid="10" name="MSIP_Label_296db974-983c-4868-8628-e426985202e0_ContentBits">
    <vt:lpwstr>0</vt:lpwstr>
  </property>
  <property fmtid="{D5CDD505-2E9C-101B-9397-08002B2CF9AE}" pid="11" name="MSIP_Label_296db974-983c-4868-8628-e426985202e0_Tag">
    <vt:lpwstr>10, 0, 1, 1</vt:lpwstr>
  </property>
</Properties>
</file>