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B5F65B-649A-4D4A-A0CB-8F539E9B8F1E}" v="9" dt="2026-09-22T06:07:46.8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9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ít Franěk" userId="023dddcc-8a37-43e6-b289-80fe017b2397" providerId="ADAL" clId="{624E8889-AB9F-4AA4-908B-7366B2D49508}"/>
    <pc:docChg chg="custSel addSld delSld modSld">
      <pc:chgData name="Vít Franěk" userId="023dddcc-8a37-43e6-b289-80fe017b2397" providerId="ADAL" clId="{624E8889-AB9F-4AA4-908B-7366B2D49508}" dt="2026-09-22T06:07:57.024" v="28" actId="47"/>
      <pc:docMkLst>
        <pc:docMk/>
      </pc:docMkLst>
      <pc:sldChg chg="addSp delSp modSp new mod">
        <pc:chgData name="Vít Franěk" userId="023dddcc-8a37-43e6-b289-80fe017b2397" providerId="ADAL" clId="{624E8889-AB9F-4AA4-908B-7366B2D49508}" dt="2026-09-22T06:07:30.492" v="9"/>
        <pc:sldMkLst>
          <pc:docMk/>
          <pc:sldMk cId="4084529570" sldId="256"/>
        </pc:sldMkLst>
        <pc:spChg chg="del">
          <ac:chgData name="Vít Franěk" userId="023dddcc-8a37-43e6-b289-80fe017b2397" providerId="ADAL" clId="{624E8889-AB9F-4AA4-908B-7366B2D49508}" dt="2026-09-22T06:07:19.779" v="1" actId="478"/>
          <ac:spMkLst>
            <pc:docMk/>
            <pc:sldMk cId="4084529570" sldId="256"/>
            <ac:spMk id="2" creationId="{195B7BDF-0987-65B1-E7B2-E7927B3DC38F}"/>
          </ac:spMkLst>
        </pc:spChg>
        <pc:spChg chg="del">
          <ac:chgData name="Vít Franěk" userId="023dddcc-8a37-43e6-b289-80fe017b2397" providerId="ADAL" clId="{624E8889-AB9F-4AA4-908B-7366B2D49508}" dt="2026-09-22T06:07:19.779" v="1" actId="478"/>
          <ac:spMkLst>
            <pc:docMk/>
            <pc:sldMk cId="4084529570" sldId="256"/>
            <ac:spMk id="3" creationId="{BF25867D-187C-32E9-3571-C8D9D094B7E0}"/>
          </ac:spMkLst>
        </pc:spChg>
        <pc:picChg chg="add mod">
          <ac:chgData name="Vít Franěk" userId="023dddcc-8a37-43e6-b289-80fe017b2397" providerId="ADAL" clId="{624E8889-AB9F-4AA4-908B-7366B2D49508}" dt="2026-09-22T06:07:30.492" v="9"/>
          <ac:picMkLst>
            <pc:docMk/>
            <pc:sldMk cId="4084529570" sldId="256"/>
            <ac:picMk id="5" creationId="{86459FE7-1ACA-AB30-7E81-4FE9844AE5F7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7:33.849" v="11"/>
        <pc:sldMkLst>
          <pc:docMk/>
          <pc:sldMk cId="1636837268" sldId="257"/>
        </pc:sldMkLst>
        <pc:picChg chg="add mod">
          <ac:chgData name="Vít Franěk" userId="023dddcc-8a37-43e6-b289-80fe017b2397" providerId="ADAL" clId="{624E8889-AB9F-4AA4-908B-7366B2D49508}" dt="2026-09-22T06:07:33.849" v="11"/>
          <ac:picMkLst>
            <pc:docMk/>
            <pc:sldMk cId="1636837268" sldId="257"/>
            <ac:picMk id="3" creationId="{180C99EC-4C0E-CC8C-5976-63558FDD68AE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7:36.214" v="13"/>
        <pc:sldMkLst>
          <pc:docMk/>
          <pc:sldMk cId="1451691436" sldId="258"/>
        </pc:sldMkLst>
        <pc:picChg chg="add mod">
          <ac:chgData name="Vít Franěk" userId="023dddcc-8a37-43e6-b289-80fe017b2397" providerId="ADAL" clId="{624E8889-AB9F-4AA4-908B-7366B2D49508}" dt="2026-09-22T06:07:36.214" v="13"/>
          <ac:picMkLst>
            <pc:docMk/>
            <pc:sldMk cId="1451691436" sldId="258"/>
            <ac:picMk id="3" creationId="{F20C6948-E7B0-0CDA-C4DB-F93BBE986F3E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7:38.739" v="15"/>
        <pc:sldMkLst>
          <pc:docMk/>
          <pc:sldMk cId="4207623045" sldId="259"/>
        </pc:sldMkLst>
        <pc:picChg chg="add mod">
          <ac:chgData name="Vít Franěk" userId="023dddcc-8a37-43e6-b289-80fe017b2397" providerId="ADAL" clId="{624E8889-AB9F-4AA4-908B-7366B2D49508}" dt="2026-09-22T06:07:38.739" v="15"/>
          <ac:picMkLst>
            <pc:docMk/>
            <pc:sldMk cId="4207623045" sldId="259"/>
            <ac:picMk id="3" creationId="{99CFA660-FD29-D705-C647-B8EB8C79C076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7:41.078" v="17"/>
        <pc:sldMkLst>
          <pc:docMk/>
          <pc:sldMk cId="696627335" sldId="260"/>
        </pc:sldMkLst>
        <pc:picChg chg="add mod">
          <ac:chgData name="Vít Franěk" userId="023dddcc-8a37-43e6-b289-80fe017b2397" providerId="ADAL" clId="{624E8889-AB9F-4AA4-908B-7366B2D49508}" dt="2026-09-22T06:07:41.078" v="17"/>
          <ac:picMkLst>
            <pc:docMk/>
            <pc:sldMk cId="696627335" sldId="260"/>
            <ac:picMk id="3" creationId="{34DDF86E-A108-2A7D-0BE6-EA092F3CED63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7:42.985" v="19"/>
        <pc:sldMkLst>
          <pc:docMk/>
          <pc:sldMk cId="2010211582" sldId="261"/>
        </pc:sldMkLst>
        <pc:picChg chg="add mod">
          <ac:chgData name="Vít Franěk" userId="023dddcc-8a37-43e6-b289-80fe017b2397" providerId="ADAL" clId="{624E8889-AB9F-4AA4-908B-7366B2D49508}" dt="2026-09-22T06:07:42.985" v="19"/>
          <ac:picMkLst>
            <pc:docMk/>
            <pc:sldMk cId="2010211582" sldId="261"/>
            <ac:picMk id="3" creationId="{C2A62DF4-608B-640D-C56B-C1D97455CAA8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7:50.613" v="24"/>
        <pc:sldMkLst>
          <pc:docMk/>
          <pc:sldMk cId="2931384823" sldId="262"/>
        </pc:sldMkLst>
        <pc:picChg chg="add mod">
          <ac:chgData name="Vít Franěk" userId="023dddcc-8a37-43e6-b289-80fe017b2397" providerId="ADAL" clId="{624E8889-AB9F-4AA4-908B-7366B2D49508}" dt="2026-09-22T06:07:50.613" v="24"/>
          <ac:picMkLst>
            <pc:docMk/>
            <pc:sldMk cId="2931384823" sldId="262"/>
            <ac:picMk id="3" creationId="{70C69C5A-C5B0-D667-5823-8DB4437A2038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7:53.035" v="26"/>
        <pc:sldMkLst>
          <pc:docMk/>
          <pc:sldMk cId="2037785957" sldId="263"/>
        </pc:sldMkLst>
        <pc:picChg chg="add mod">
          <ac:chgData name="Vít Franěk" userId="023dddcc-8a37-43e6-b289-80fe017b2397" providerId="ADAL" clId="{624E8889-AB9F-4AA4-908B-7366B2D49508}" dt="2026-09-22T06:07:53.035" v="26"/>
          <ac:picMkLst>
            <pc:docMk/>
            <pc:sldMk cId="2037785957" sldId="263"/>
            <ac:picMk id="3" creationId="{084B1BAE-02B7-16F1-13E6-DF0CEC189B13}"/>
          </ac:picMkLst>
        </pc:picChg>
      </pc:sldChg>
      <pc:sldChg chg="add del">
        <pc:chgData name="Vít Franěk" userId="023dddcc-8a37-43e6-b289-80fe017b2397" providerId="ADAL" clId="{624E8889-AB9F-4AA4-908B-7366B2D49508}" dt="2026-09-22T06:07:56.149" v="27" actId="47"/>
        <pc:sldMkLst>
          <pc:docMk/>
          <pc:sldMk cId="2635147555" sldId="264"/>
        </pc:sldMkLst>
      </pc:sldChg>
      <pc:sldChg chg="add del">
        <pc:chgData name="Vít Franěk" userId="023dddcc-8a37-43e6-b289-80fe017b2397" providerId="ADAL" clId="{624E8889-AB9F-4AA4-908B-7366B2D49508}" dt="2026-09-22T06:07:57.024" v="28" actId="47"/>
        <pc:sldMkLst>
          <pc:docMk/>
          <pc:sldMk cId="1877415772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102273-D30F-4DF8-3B6F-864F202BE4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20B240C-15DA-156E-82AC-3F33CF645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C5B47D-9608-A4AC-425C-B8E3A4330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5E7FE3-BDEF-68A1-4096-63A882C5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B103BF-C4E1-E034-B2C0-32C5B78C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114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EF095E-8DFB-E302-6874-A5C8B371D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6AAD616-6D08-5870-E131-689CD22C8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A97CE83-1EBA-BDC2-542D-C6739AD18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B02AF0-A6DF-E63E-2D87-EA2D9DE3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F0FD1D1-EA76-700B-DA33-916C86F1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6546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9A950E-3359-7825-F8A5-B18BD3D73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C636002-4611-4D01-234F-2BDA38C77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8094F84-CA80-347D-6F81-5F22815D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8CE92F-C30C-A8BA-B721-12780DB0B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6444B5-8418-811E-7C3C-2F51D258F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994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81C044-ACF8-C6EC-722D-CD9C747EE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B7755E-0795-8495-72A9-783090F8A5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51674FB-5C62-F949-A4A2-DA0738C40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59CECFD-0814-86FC-7D36-F5624F4FC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4086B3-45DD-B592-9DB8-245417517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D94E923-B95C-6AF3-36E1-649245EB0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99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44AC27-B0D8-9886-BF26-76F085DA4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93E989A-5FD4-70C9-E68E-7D809534E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0C607B8-1034-2157-E81E-8502D2B4C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0DC477E-3DE9-A95C-D2B8-A236FA3D84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5BDCA81-4D59-F643-29F5-83AE47CC0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FDBDC18-012C-5203-304C-6D4377211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5BFED09-F6E4-5EBB-0402-E5C17BE4F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27CFCF7-18AF-6C20-4E13-D78D23B7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190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7A041-D3CF-9B7D-314D-089E64B3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653EE5F-E465-D496-BA3F-8BB06BC5F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4218977-F2EB-13BE-2DC7-F90F97B92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AEBA867-7123-A661-1266-0FF7DACAA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188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047DD3-8C2E-9668-4987-1DCDBF28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E71AABE-776F-E447-6AFB-C8B29F8E9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125323C-7F56-E75D-ADE8-01381D65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38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8EEECB-96A8-C619-F7B6-BD746255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2F17D9-71CE-5F05-A033-F517407EE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59E9139-F538-68CC-D9DE-302BC0AC9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3902CB2-0BD5-8832-F381-2C94D73B6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89D06C-153E-5735-ADFD-E6CDF317B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5CB59A6-7858-B62E-4111-EA3D248AA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66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831C66-4118-D7DD-8FF6-3ADB23E4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CF841D5-28B7-3F11-0BBA-62CEAD5EC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A25325B-158D-007F-A609-98B3EBC24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6F1DB10-BFED-C9AA-DBAD-D60FB90D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AE0E2E7-EF32-537B-41AF-EAD34F2BE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22E268A-6101-89D6-A9D0-7762D985A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080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3E0A4-8119-AA01-F4F2-5266EC0DA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A6C376D-2320-DD21-553E-310C82823A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7769E4C-C5A6-A59F-C09C-1B181591A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554554-BBE6-522B-46F2-A95D3D59F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CA8E81F-0348-0ED1-E7FD-5EBBF768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64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D016556-6955-A7B3-F37D-B66997C2E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0BD29B4-537D-F73B-5ECE-D3233BC7F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2020E7-1474-4AB2-42B1-71FF90C0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D0388F-4718-55EB-EFC6-76EA0EC6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BEF57E-DA93-A4C0-0E78-E0E37217E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469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1937562-1983-E163-21CB-DBA4645BB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B55A29-B20E-D57A-50F7-8A7DBF004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75A8AE-6206-A1B2-C369-F8C1B3511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1E6837-C591-4B23-B7B7-685A2A3522F7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1103800-2651-CF29-FB4F-F259F49100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C43A88-4A3F-7B7A-07A4-29D9F9C13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A9DA3-A502-4D0C-899C-6952BA0A4D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879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6459FE7-1ACA-AB30-7E81-4FE9844A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29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692A9-91E2-DC92-8A67-E3BD12B0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80C99EC-4C0E-CC8C-5976-63558FDD6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837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19518-0BC7-2869-6D38-66278E9F5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20C6948-E7B0-0CDA-C4DB-F93BBE986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9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7CAFF-AEFE-3FD6-1558-287324F15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9CFA660-FD29-D705-C647-B8EB8C79C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23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B70C3-9D33-0B4C-C29B-2F12A884C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4DDF86E-A108-2A7D-0BE6-EA092F3CE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2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BCC62-EB6D-535E-BE48-7658FA50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2A62DF4-608B-640D-C56B-C1D97455C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1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F842A-6B4F-FCC2-88F2-CF06ACE74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0C69C5A-C5B0-D667-5823-8DB4437A2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84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5A95A-D763-46E3-0214-2252C836B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84B1BAE-02B7-16F1-13E6-DF0CEC189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8595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Širokoúhlá obrazovka</PresentationFormat>
  <Paragraphs>0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Vít Franěk</dc:creator>
  <cp:lastModifiedBy>Vít Franěk</cp:lastModifiedBy>
  <cp:revision>1</cp:revision>
  <dcterms:created xsi:type="dcterms:W3CDTF">2026-09-22T06:07:17Z</dcterms:created>
  <dcterms:modified xsi:type="dcterms:W3CDTF">2026-09-22T06:07:59Z</dcterms:modified>
</cp:coreProperties>
</file>