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CF5FA7-E7A1-499F-9B05-267F578CE5BC}" v="8" dt="2026-06-10T13:47:20.6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ít Franěk" userId="023dddcc-8a37-43e6-b289-80fe017b2397" providerId="ADAL" clId="{624E8889-AB9F-4AA4-908B-7366B2D49508}"/>
    <pc:docChg chg="custSel addSld modSld modMainMaster">
      <pc:chgData name="Vít Franěk" userId="023dddcc-8a37-43e6-b289-80fe017b2397" providerId="ADAL" clId="{624E8889-AB9F-4AA4-908B-7366B2D49508}" dt="2026-06-10T13:47:20.631" v="31"/>
      <pc:docMkLst>
        <pc:docMk/>
      </pc:docMkLst>
      <pc:sldChg chg="addSp delSp modSp new mod modTransition">
        <pc:chgData name="Vít Franěk" userId="023dddcc-8a37-43e6-b289-80fe017b2397" providerId="ADAL" clId="{624E8889-AB9F-4AA4-908B-7366B2D49508}" dt="2026-06-10T13:47:20.631" v="31"/>
        <pc:sldMkLst>
          <pc:docMk/>
          <pc:sldMk cId="3463469503" sldId="256"/>
        </pc:sldMkLst>
        <pc:spChg chg="del">
          <ac:chgData name="Vít Franěk" userId="023dddcc-8a37-43e6-b289-80fe017b2397" providerId="ADAL" clId="{624E8889-AB9F-4AA4-908B-7366B2D49508}" dt="2026-06-10T13:44:29.077" v="1" actId="478"/>
          <ac:spMkLst>
            <pc:docMk/>
            <pc:sldMk cId="3463469503" sldId="256"/>
            <ac:spMk id="2" creationId="{0025AAA4-60D3-9247-D6FE-54EC7059A8C4}"/>
          </ac:spMkLst>
        </pc:spChg>
        <pc:spChg chg="del">
          <ac:chgData name="Vít Franěk" userId="023dddcc-8a37-43e6-b289-80fe017b2397" providerId="ADAL" clId="{624E8889-AB9F-4AA4-908B-7366B2D49508}" dt="2026-06-10T13:44:29.077" v="1" actId="478"/>
          <ac:spMkLst>
            <pc:docMk/>
            <pc:sldMk cId="3463469503" sldId="256"/>
            <ac:spMk id="3" creationId="{C485E0B1-4AB7-D91D-3D71-51CF81D13EC3}"/>
          </ac:spMkLst>
        </pc:spChg>
        <pc:picChg chg="add mod">
          <ac:chgData name="Vít Franěk" userId="023dddcc-8a37-43e6-b289-80fe017b2397" providerId="ADAL" clId="{624E8889-AB9F-4AA4-908B-7366B2D49508}" dt="2026-06-10T13:44:34.334" v="3"/>
          <ac:picMkLst>
            <pc:docMk/>
            <pc:sldMk cId="3463469503" sldId="256"/>
            <ac:picMk id="5" creationId="{7D6906B9-B3AA-5CB3-0AD9-6B81DFB4335E}"/>
          </ac:picMkLst>
        </pc:picChg>
      </pc:sldChg>
      <pc:sldChg chg="addSp delSp modSp new mod modTransition">
        <pc:chgData name="Vít Franěk" userId="023dddcc-8a37-43e6-b289-80fe017b2397" providerId="ADAL" clId="{624E8889-AB9F-4AA4-908B-7366B2D49508}" dt="2026-06-10T13:46:58.188" v="30"/>
        <pc:sldMkLst>
          <pc:docMk/>
          <pc:sldMk cId="2653821753" sldId="257"/>
        </pc:sldMkLst>
        <pc:spChg chg="del">
          <ac:chgData name="Vít Franěk" userId="023dddcc-8a37-43e6-b289-80fe017b2397" providerId="ADAL" clId="{624E8889-AB9F-4AA4-908B-7366B2D49508}" dt="2026-06-10T13:44:37.170" v="5" actId="478"/>
          <ac:spMkLst>
            <pc:docMk/>
            <pc:sldMk cId="2653821753" sldId="257"/>
            <ac:spMk id="2" creationId="{895900D4-AF6C-EDE0-A29A-E7B803B6C1F5}"/>
          </ac:spMkLst>
        </pc:spChg>
        <pc:spChg chg="del">
          <ac:chgData name="Vít Franěk" userId="023dddcc-8a37-43e6-b289-80fe017b2397" providerId="ADAL" clId="{624E8889-AB9F-4AA4-908B-7366B2D49508}" dt="2026-06-10T13:44:37.170" v="5" actId="478"/>
          <ac:spMkLst>
            <pc:docMk/>
            <pc:sldMk cId="2653821753" sldId="257"/>
            <ac:spMk id="3" creationId="{FE66947C-D11D-9C49-335B-773CA420163D}"/>
          </ac:spMkLst>
        </pc:spChg>
        <pc:picChg chg="add del mod">
          <ac:chgData name="Vít Franěk" userId="023dddcc-8a37-43e6-b289-80fe017b2397" providerId="ADAL" clId="{624E8889-AB9F-4AA4-908B-7366B2D49508}" dt="2026-06-10T13:46:18.437" v="13" actId="478"/>
          <ac:picMkLst>
            <pc:docMk/>
            <pc:sldMk cId="2653821753" sldId="257"/>
            <ac:picMk id="5" creationId="{0BEF567B-D4F6-9906-79B9-8AFD8D5A1DE2}"/>
          </ac:picMkLst>
        </pc:picChg>
        <pc:picChg chg="add mod">
          <ac:chgData name="Vít Franěk" userId="023dddcc-8a37-43e6-b289-80fe017b2397" providerId="ADAL" clId="{624E8889-AB9F-4AA4-908B-7366B2D49508}" dt="2026-06-10T13:46:20.540" v="15"/>
          <ac:picMkLst>
            <pc:docMk/>
            <pc:sldMk cId="2653821753" sldId="257"/>
            <ac:picMk id="7" creationId="{015F63D1-C1AB-277F-2A09-793822F84A8C}"/>
          </ac:picMkLst>
        </pc:picChg>
      </pc:sldChg>
      <pc:sldChg chg="addSp modSp add mod modTransition">
        <pc:chgData name="Vít Franěk" userId="023dddcc-8a37-43e6-b289-80fe017b2397" providerId="ADAL" clId="{624E8889-AB9F-4AA4-908B-7366B2D49508}" dt="2026-06-10T13:46:58.188" v="30"/>
        <pc:sldMkLst>
          <pc:docMk/>
          <pc:sldMk cId="3955221166" sldId="258"/>
        </pc:sldMkLst>
        <pc:picChg chg="add mod">
          <ac:chgData name="Vít Franěk" userId="023dddcc-8a37-43e6-b289-80fe017b2397" providerId="ADAL" clId="{624E8889-AB9F-4AA4-908B-7366B2D49508}" dt="2026-06-10T13:46:22.487" v="17"/>
          <ac:picMkLst>
            <pc:docMk/>
            <pc:sldMk cId="3955221166" sldId="258"/>
            <ac:picMk id="3" creationId="{E7CA0959-649B-D8CB-703F-C8A759623456}"/>
          </ac:picMkLst>
        </pc:picChg>
      </pc:sldChg>
      <pc:sldChg chg="addSp modSp add mod modTransition">
        <pc:chgData name="Vít Franěk" userId="023dddcc-8a37-43e6-b289-80fe017b2397" providerId="ADAL" clId="{624E8889-AB9F-4AA4-908B-7366B2D49508}" dt="2026-06-10T13:46:58.188" v="30"/>
        <pc:sldMkLst>
          <pc:docMk/>
          <pc:sldMk cId="2894211731" sldId="259"/>
        </pc:sldMkLst>
        <pc:picChg chg="add mod">
          <ac:chgData name="Vít Franěk" userId="023dddcc-8a37-43e6-b289-80fe017b2397" providerId="ADAL" clId="{624E8889-AB9F-4AA4-908B-7366B2D49508}" dt="2026-06-10T13:46:24.426" v="19"/>
          <ac:picMkLst>
            <pc:docMk/>
            <pc:sldMk cId="2894211731" sldId="259"/>
            <ac:picMk id="3" creationId="{B9CBF2DA-088A-D3A4-5EBC-D31695481493}"/>
          </ac:picMkLst>
        </pc:picChg>
      </pc:sldChg>
      <pc:sldChg chg="addSp modSp add mod modTransition">
        <pc:chgData name="Vít Franěk" userId="023dddcc-8a37-43e6-b289-80fe017b2397" providerId="ADAL" clId="{624E8889-AB9F-4AA4-908B-7366B2D49508}" dt="2026-06-10T13:46:58.188" v="30"/>
        <pc:sldMkLst>
          <pc:docMk/>
          <pc:sldMk cId="2018761994" sldId="260"/>
        </pc:sldMkLst>
        <pc:picChg chg="add mod">
          <ac:chgData name="Vít Franěk" userId="023dddcc-8a37-43e6-b289-80fe017b2397" providerId="ADAL" clId="{624E8889-AB9F-4AA4-908B-7366B2D49508}" dt="2026-06-10T13:46:26.870" v="21"/>
          <ac:picMkLst>
            <pc:docMk/>
            <pc:sldMk cId="2018761994" sldId="260"/>
            <ac:picMk id="3" creationId="{2A5A0CD0-2804-A285-F9C6-31EE642CEF48}"/>
          </ac:picMkLst>
        </pc:picChg>
      </pc:sldChg>
      <pc:sldChg chg="addSp modSp add mod modTransition">
        <pc:chgData name="Vít Franěk" userId="023dddcc-8a37-43e6-b289-80fe017b2397" providerId="ADAL" clId="{624E8889-AB9F-4AA4-908B-7366B2D49508}" dt="2026-06-10T13:46:58.188" v="30"/>
        <pc:sldMkLst>
          <pc:docMk/>
          <pc:sldMk cId="751963576" sldId="261"/>
        </pc:sldMkLst>
        <pc:picChg chg="add mod">
          <ac:chgData name="Vít Franěk" userId="023dddcc-8a37-43e6-b289-80fe017b2397" providerId="ADAL" clId="{624E8889-AB9F-4AA4-908B-7366B2D49508}" dt="2026-06-10T13:46:28.791" v="23"/>
          <ac:picMkLst>
            <pc:docMk/>
            <pc:sldMk cId="751963576" sldId="261"/>
            <ac:picMk id="3" creationId="{E0AB28FC-7AEE-2B7D-A536-E3C837112481}"/>
          </ac:picMkLst>
        </pc:picChg>
      </pc:sldChg>
      <pc:sldChg chg="addSp modSp add mod modTransition">
        <pc:chgData name="Vít Franěk" userId="023dddcc-8a37-43e6-b289-80fe017b2397" providerId="ADAL" clId="{624E8889-AB9F-4AA4-908B-7366B2D49508}" dt="2026-06-10T13:46:58.188" v="30"/>
        <pc:sldMkLst>
          <pc:docMk/>
          <pc:sldMk cId="4227871552" sldId="262"/>
        </pc:sldMkLst>
        <pc:picChg chg="add mod">
          <ac:chgData name="Vít Franěk" userId="023dddcc-8a37-43e6-b289-80fe017b2397" providerId="ADAL" clId="{624E8889-AB9F-4AA4-908B-7366B2D49508}" dt="2026-06-10T13:46:33.617" v="26"/>
          <ac:picMkLst>
            <pc:docMk/>
            <pc:sldMk cId="4227871552" sldId="262"/>
            <ac:picMk id="3" creationId="{58EEEAC1-C18D-2860-D138-831E1EEAF84B}"/>
          </ac:picMkLst>
        </pc:picChg>
      </pc:sldChg>
      <pc:sldChg chg="addSp modSp add mod modTransition">
        <pc:chgData name="Vít Franěk" userId="023dddcc-8a37-43e6-b289-80fe017b2397" providerId="ADAL" clId="{624E8889-AB9F-4AA4-908B-7366B2D49508}" dt="2026-06-10T13:46:58.188" v="30"/>
        <pc:sldMkLst>
          <pc:docMk/>
          <pc:sldMk cId="544794139" sldId="263"/>
        </pc:sldMkLst>
        <pc:picChg chg="add mod">
          <ac:chgData name="Vít Franěk" userId="023dddcc-8a37-43e6-b289-80fe017b2397" providerId="ADAL" clId="{624E8889-AB9F-4AA4-908B-7366B2D49508}" dt="2026-06-10T13:46:42.758" v="28"/>
          <ac:picMkLst>
            <pc:docMk/>
            <pc:sldMk cId="544794139" sldId="263"/>
            <ac:picMk id="3" creationId="{206D3AEF-840D-E5F0-F4C9-C13738444F73}"/>
          </ac:picMkLst>
        </pc:picChg>
      </pc:sldChg>
      <pc:sldMasterChg chg="modTransition modSldLayout">
        <pc:chgData name="Vít Franěk" userId="023dddcc-8a37-43e6-b289-80fe017b2397" providerId="ADAL" clId="{624E8889-AB9F-4AA4-908B-7366B2D49508}" dt="2026-06-10T13:46:58.188" v="30"/>
        <pc:sldMasterMkLst>
          <pc:docMk/>
          <pc:sldMasterMk cId="2793819493" sldId="2147483648"/>
        </pc:sldMasterMkLst>
        <pc:sldLayoutChg chg="modTransition">
          <pc:chgData name="Vít Franěk" userId="023dddcc-8a37-43e6-b289-80fe017b2397" providerId="ADAL" clId="{624E8889-AB9F-4AA4-908B-7366B2D49508}" dt="2026-06-10T13:46:58.188" v="30"/>
          <pc:sldLayoutMkLst>
            <pc:docMk/>
            <pc:sldMasterMk cId="2793819493" sldId="2147483648"/>
            <pc:sldLayoutMk cId="2045938651" sldId="2147483649"/>
          </pc:sldLayoutMkLst>
        </pc:sldLayoutChg>
        <pc:sldLayoutChg chg="modTransition">
          <pc:chgData name="Vít Franěk" userId="023dddcc-8a37-43e6-b289-80fe017b2397" providerId="ADAL" clId="{624E8889-AB9F-4AA4-908B-7366B2D49508}" dt="2026-06-10T13:46:58.188" v="30"/>
          <pc:sldLayoutMkLst>
            <pc:docMk/>
            <pc:sldMasterMk cId="2793819493" sldId="2147483648"/>
            <pc:sldLayoutMk cId="1442785697" sldId="2147483650"/>
          </pc:sldLayoutMkLst>
        </pc:sldLayoutChg>
        <pc:sldLayoutChg chg="modTransition">
          <pc:chgData name="Vít Franěk" userId="023dddcc-8a37-43e6-b289-80fe017b2397" providerId="ADAL" clId="{624E8889-AB9F-4AA4-908B-7366B2D49508}" dt="2026-06-10T13:46:58.188" v="30"/>
          <pc:sldLayoutMkLst>
            <pc:docMk/>
            <pc:sldMasterMk cId="2793819493" sldId="2147483648"/>
            <pc:sldLayoutMk cId="3912313600" sldId="2147483651"/>
          </pc:sldLayoutMkLst>
        </pc:sldLayoutChg>
        <pc:sldLayoutChg chg="modTransition">
          <pc:chgData name="Vít Franěk" userId="023dddcc-8a37-43e6-b289-80fe017b2397" providerId="ADAL" clId="{624E8889-AB9F-4AA4-908B-7366B2D49508}" dt="2026-06-10T13:46:58.188" v="30"/>
          <pc:sldLayoutMkLst>
            <pc:docMk/>
            <pc:sldMasterMk cId="2793819493" sldId="2147483648"/>
            <pc:sldLayoutMk cId="3541865628" sldId="2147483652"/>
          </pc:sldLayoutMkLst>
        </pc:sldLayoutChg>
        <pc:sldLayoutChg chg="modTransition">
          <pc:chgData name="Vít Franěk" userId="023dddcc-8a37-43e6-b289-80fe017b2397" providerId="ADAL" clId="{624E8889-AB9F-4AA4-908B-7366B2D49508}" dt="2026-06-10T13:46:58.188" v="30"/>
          <pc:sldLayoutMkLst>
            <pc:docMk/>
            <pc:sldMasterMk cId="2793819493" sldId="2147483648"/>
            <pc:sldLayoutMk cId="1231029986" sldId="2147483653"/>
          </pc:sldLayoutMkLst>
        </pc:sldLayoutChg>
        <pc:sldLayoutChg chg="modTransition">
          <pc:chgData name="Vít Franěk" userId="023dddcc-8a37-43e6-b289-80fe017b2397" providerId="ADAL" clId="{624E8889-AB9F-4AA4-908B-7366B2D49508}" dt="2026-06-10T13:46:58.188" v="30"/>
          <pc:sldLayoutMkLst>
            <pc:docMk/>
            <pc:sldMasterMk cId="2793819493" sldId="2147483648"/>
            <pc:sldLayoutMk cId="2682535209" sldId="2147483654"/>
          </pc:sldLayoutMkLst>
        </pc:sldLayoutChg>
        <pc:sldLayoutChg chg="modTransition">
          <pc:chgData name="Vít Franěk" userId="023dddcc-8a37-43e6-b289-80fe017b2397" providerId="ADAL" clId="{624E8889-AB9F-4AA4-908B-7366B2D49508}" dt="2026-06-10T13:46:58.188" v="30"/>
          <pc:sldLayoutMkLst>
            <pc:docMk/>
            <pc:sldMasterMk cId="2793819493" sldId="2147483648"/>
            <pc:sldLayoutMk cId="2789350888" sldId="2147483655"/>
          </pc:sldLayoutMkLst>
        </pc:sldLayoutChg>
        <pc:sldLayoutChg chg="modTransition">
          <pc:chgData name="Vít Franěk" userId="023dddcc-8a37-43e6-b289-80fe017b2397" providerId="ADAL" clId="{624E8889-AB9F-4AA4-908B-7366B2D49508}" dt="2026-06-10T13:46:58.188" v="30"/>
          <pc:sldLayoutMkLst>
            <pc:docMk/>
            <pc:sldMasterMk cId="2793819493" sldId="2147483648"/>
            <pc:sldLayoutMk cId="3047129405" sldId="2147483656"/>
          </pc:sldLayoutMkLst>
        </pc:sldLayoutChg>
        <pc:sldLayoutChg chg="modTransition">
          <pc:chgData name="Vít Franěk" userId="023dddcc-8a37-43e6-b289-80fe017b2397" providerId="ADAL" clId="{624E8889-AB9F-4AA4-908B-7366B2D49508}" dt="2026-06-10T13:46:58.188" v="30"/>
          <pc:sldLayoutMkLst>
            <pc:docMk/>
            <pc:sldMasterMk cId="2793819493" sldId="2147483648"/>
            <pc:sldLayoutMk cId="2434853181" sldId="2147483657"/>
          </pc:sldLayoutMkLst>
        </pc:sldLayoutChg>
        <pc:sldLayoutChg chg="modTransition">
          <pc:chgData name="Vít Franěk" userId="023dddcc-8a37-43e6-b289-80fe017b2397" providerId="ADAL" clId="{624E8889-AB9F-4AA4-908B-7366B2D49508}" dt="2026-06-10T13:46:58.188" v="30"/>
          <pc:sldLayoutMkLst>
            <pc:docMk/>
            <pc:sldMasterMk cId="2793819493" sldId="2147483648"/>
            <pc:sldLayoutMk cId="676848577" sldId="2147483658"/>
          </pc:sldLayoutMkLst>
        </pc:sldLayoutChg>
        <pc:sldLayoutChg chg="modTransition">
          <pc:chgData name="Vít Franěk" userId="023dddcc-8a37-43e6-b289-80fe017b2397" providerId="ADAL" clId="{624E8889-AB9F-4AA4-908B-7366B2D49508}" dt="2026-06-10T13:46:58.188" v="30"/>
          <pc:sldLayoutMkLst>
            <pc:docMk/>
            <pc:sldMasterMk cId="2793819493" sldId="2147483648"/>
            <pc:sldLayoutMk cId="128418592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36A2F7-5556-4812-A8BD-BEB6530B7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D43C856-454E-DA26-1E59-C1034E5272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EA1336-876A-3562-D877-D17457F96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40BE2-653E-4204-B3D1-1EC022EB543D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899300-9797-22A3-5F15-D95524034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910AB7-A9AB-EC6F-1862-3483EE5AF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A687-7BFF-48A3-ABC0-C7F2F47AE5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593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870C96-E78B-DE58-7D42-69CE0EA5A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9EC7DF2-C9BA-CC87-54F8-7DF89387BB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03A23B-CBF5-A95A-3E74-BE4F2754C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40BE2-653E-4204-B3D1-1EC022EB543D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2E2408-46E2-736E-0284-03F863570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329A7B-D17E-50D3-339D-1D074AD69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A687-7BFF-48A3-ABC0-C7F2F47AE5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84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94B97F8-EFF7-DE8E-4150-B65FDED209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EA0924B-6FDA-F41C-A64F-C0DF14E50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FBB4EB-2787-DEDB-B233-F7591A814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40BE2-653E-4204-B3D1-1EC022EB543D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CF5707-1BF8-52F6-5EF2-3BEC17177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DC5E05-1B55-4566-A7F6-A7C17A27E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A687-7BFF-48A3-ABC0-C7F2F47AE5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18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573E4E-F94C-04DE-3BA7-69F252A32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7F6254-F708-3BCA-6860-8AE1A9F6E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6FCFB7-0650-F6D0-DB89-A2D1A85D5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40BE2-653E-4204-B3D1-1EC022EB543D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347258-2CB9-E16D-7C43-DA3413E7E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833EA9-285A-A91C-BFE0-73CC9AE6C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A687-7BFF-48A3-ABC0-C7F2F47AE5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278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42301A-AB5D-ABBB-59B4-39D081F32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16C218A-8493-08B0-E17F-DCE4E4525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5A1B40-AC6B-5202-CE75-8FD83550C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40BE2-653E-4204-B3D1-1EC022EB543D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426522-BB06-5856-0FA0-324E71F5B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A1ED45-1CF0-CFB3-B1A5-38B543DF6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A687-7BFF-48A3-ABC0-C7F2F47AE5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231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1A0688-1C6B-F515-2EBE-5673FC1C3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553394-2368-7506-2EE0-5C14858370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6B9A71D-4F92-0081-F015-625EF96F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E94E280-3F31-C70B-D7F8-CDE132751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40BE2-653E-4204-B3D1-1EC022EB543D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BA21DC-8E2B-EC39-6B15-0AC414808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A65BADC-4EF8-5914-28B5-8478E5A33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A687-7BFF-48A3-ABC0-C7F2F47AE5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186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7B99E2-C85B-FF60-8D01-5B9F82564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70435A-877F-8187-9C95-ECF494A2F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5DE0785-0BEB-9462-37D6-ADCCD2CB42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13B233F-F547-2697-764B-C3DEB7E22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48FF6B5-4AA5-C309-CADA-FD749391BF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2F8F39B-11F4-138A-676C-A3F64EA4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40BE2-653E-4204-B3D1-1EC022EB543D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3E2BAAF-A4A3-C271-3872-4F38EC231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A0589FC-5869-797C-8E3E-F957471F8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A687-7BFF-48A3-ABC0-C7F2F47AE5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102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B31CE6-B062-26A4-BE17-BD0DFB92C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26A4B87-8782-C716-5A2E-A5FAE1D0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40BE2-653E-4204-B3D1-1EC022EB543D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7211AC3-CFBA-FA70-928B-BD4EF9134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789F8BE-9F7D-47AF-EE95-9E00C14F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A687-7BFF-48A3-ABC0-C7F2F47AE5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53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43D711B-ACA2-7570-2F75-2318E8878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40BE2-653E-4204-B3D1-1EC022EB543D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C3DFADD-FA22-9A25-79DF-5A5C1E65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8366D79-E95E-E02D-A632-4E40B0A49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A687-7BFF-48A3-ABC0-C7F2F47AE5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935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E8D71B-3A91-6A1E-C950-6E8DC2810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D635D1-8980-D135-48F8-EF1FAF786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51526F3-6269-B509-6143-700691EC0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4050C6-8A76-9C44-8B90-7A49FFF0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40BE2-653E-4204-B3D1-1EC022EB543D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05AE85-623D-8EEE-11FF-478BFAEAF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B87826D-6823-770C-BBDD-F4D6C669D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A687-7BFF-48A3-ABC0-C7F2F47AE5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12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ADA6CF-3845-A70E-29E4-8C39F2F33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0616AB4-8B3C-3943-62BD-E3581B9292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F8992EA-FFA7-8723-E5AB-CE2EE8BB2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618ED7D-25A1-0DE3-C179-69356F2B6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40BE2-653E-4204-B3D1-1EC022EB543D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217378-6837-832E-B196-6307B8351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F8A896-2024-F22B-E182-B6C53D773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4A687-7BFF-48A3-ABC0-C7F2F47AE5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85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7150310-13C8-CDF6-3C67-601740962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2BCB29-018E-888F-53D2-2156C03C8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2AA6EB-728C-AF0F-596C-2EC3EC4524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E40BE2-653E-4204-B3D1-1EC022EB543D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4E985F-B407-30DD-BE60-8FFEFE49B5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DD36C3F-F0AF-DF2E-435C-58BD4C3D9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74A687-7BFF-48A3-ABC0-C7F2F47AE5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381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D6906B9-B3AA-5CB3-0AD9-6B81DFB43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69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015F63D1-C1AB-277F-2A09-793822F84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2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DFC9E-82CE-04B3-9CE6-8A858F441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7CA0959-649B-D8CB-703F-C8A759623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22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DC4FF-EA1B-3F17-94A2-0A16A906A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9CBF2DA-088A-D3A4-5EBC-D31695481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1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0B435-82C5-6AE4-5685-E72298C40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A5A0CD0-2804-A285-F9C6-31EE642CE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6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386BB-AACC-8F83-6F8A-9BA4AD2E6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0AB28FC-7AEE-2B7D-A536-E3C837112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6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BF0B8-6FAF-A1C6-29F5-23DEFE40B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8EEEAC1-C18D-2860-D138-831E1EEAF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87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F2DC9-5555-3DF0-BED6-20B7FE832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06D3AEF-840D-E5F0-F4C9-C13738444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79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Širokoúhlá obrazovka</PresentationFormat>
  <Paragraphs>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Vít Franěk</dc:creator>
  <cp:lastModifiedBy>Vít Franěk</cp:lastModifiedBy>
  <cp:revision>1</cp:revision>
  <dcterms:created xsi:type="dcterms:W3CDTF">2026-06-10T13:44:26Z</dcterms:created>
  <dcterms:modified xsi:type="dcterms:W3CDTF">2026-06-10T13:47:22Z</dcterms:modified>
</cp:coreProperties>
</file>