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2" r:id="rId2"/>
    <p:sldId id="256" r:id="rId3"/>
    <p:sldId id="257" r:id="rId4"/>
    <p:sldId id="258" r:id="rId5"/>
    <p:sldId id="259" r:id="rId6"/>
    <p:sldId id="260" r:id="rId7"/>
    <p:sldId id="261" r:id="rId8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975AB5A-6FA3-4893-B426-3B12F3CBAB53}" v="7" dt="2026-09-22T06:01:23.11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0" d="100"/>
          <a:sy n="90" d="100"/>
        </p:scale>
        <p:origin x="37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Vít Franěk" userId="023dddcc-8a37-43e6-b289-80fe017b2397" providerId="ADAL" clId="{624E8889-AB9F-4AA4-908B-7366B2D49508}"/>
    <pc:docChg chg="custSel addSld modSld modMainMaster">
      <pc:chgData name="Vít Franěk" userId="023dddcc-8a37-43e6-b289-80fe017b2397" providerId="ADAL" clId="{624E8889-AB9F-4AA4-908B-7366B2D49508}" dt="2026-09-22T06:01:23.112" v="30"/>
      <pc:docMkLst>
        <pc:docMk/>
      </pc:docMkLst>
      <pc:sldChg chg="addSp delSp modSp new mod modTransition setBg">
        <pc:chgData name="Vít Franěk" userId="023dddcc-8a37-43e6-b289-80fe017b2397" providerId="ADAL" clId="{624E8889-AB9F-4AA4-908B-7366B2D49508}" dt="2026-09-22T06:01:21.306" v="29"/>
        <pc:sldMkLst>
          <pc:docMk/>
          <pc:sldMk cId="1495516886" sldId="256"/>
        </pc:sldMkLst>
        <pc:spChg chg="del">
          <ac:chgData name="Vít Franěk" userId="023dddcc-8a37-43e6-b289-80fe017b2397" providerId="ADAL" clId="{624E8889-AB9F-4AA4-908B-7366B2D49508}" dt="2026-09-22T05:57:58.470" v="1" actId="478"/>
          <ac:spMkLst>
            <pc:docMk/>
            <pc:sldMk cId="1495516886" sldId="256"/>
            <ac:spMk id="2" creationId="{2F8859C3-5A9F-40CB-3F3C-94AA1F37DBC1}"/>
          </ac:spMkLst>
        </pc:spChg>
        <pc:spChg chg="del">
          <ac:chgData name="Vít Franěk" userId="023dddcc-8a37-43e6-b289-80fe017b2397" providerId="ADAL" clId="{624E8889-AB9F-4AA4-908B-7366B2D49508}" dt="2026-09-22T05:57:58.470" v="1" actId="478"/>
          <ac:spMkLst>
            <pc:docMk/>
            <pc:sldMk cId="1495516886" sldId="256"/>
            <ac:spMk id="3" creationId="{66D2F623-BE9A-F8E7-8C80-654543F09636}"/>
          </ac:spMkLst>
        </pc:spChg>
        <pc:spChg chg="add">
          <ac:chgData name="Vít Franěk" userId="023dddcc-8a37-43e6-b289-80fe017b2397" providerId="ADAL" clId="{624E8889-AB9F-4AA4-908B-7366B2D49508}" dt="2026-09-22T06:00:25.513" v="8" actId="26606"/>
          <ac:spMkLst>
            <pc:docMk/>
            <pc:sldMk cId="1495516886" sldId="256"/>
            <ac:spMk id="10" creationId="{4613B4A9-1C7C-4729-A016-AB42D3979460}"/>
          </ac:spMkLst>
        </pc:spChg>
        <pc:picChg chg="add del mod">
          <ac:chgData name="Vít Franěk" userId="023dddcc-8a37-43e6-b289-80fe017b2397" providerId="ADAL" clId="{624E8889-AB9F-4AA4-908B-7366B2D49508}" dt="2026-09-22T06:00:28.379" v="9" actId="478"/>
          <ac:picMkLst>
            <pc:docMk/>
            <pc:sldMk cId="1495516886" sldId="256"/>
            <ac:picMk id="5" creationId="{B9612DAC-7590-5C2C-7EE0-D7206787CB19}"/>
          </ac:picMkLst>
        </pc:picChg>
        <pc:picChg chg="add mod">
          <ac:chgData name="Vít Franěk" userId="023dddcc-8a37-43e6-b289-80fe017b2397" providerId="ADAL" clId="{624E8889-AB9F-4AA4-908B-7366B2D49508}" dt="2026-09-22T06:00:31.071" v="11"/>
          <ac:picMkLst>
            <pc:docMk/>
            <pc:sldMk cId="1495516886" sldId="256"/>
            <ac:picMk id="7" creationId="{0A7C43A0-CBFC-020C-DF81-EBBF34569F65}"/>
          </ac:picMkLst>
        </pc:picChg>
      </pc:sldChg>
      <pc:sldChg chg="addSp modSp add mod modTransition">
        <pc:chgData name="Vít Franěk" userId="023dddcc-8a37-43e6-b289-80fe017b2397" providerId="ADAL" clId="{624E8889-AB9F-4AA4-908B-7366B2D49508}" dt="2026-09-22T06:01:21.306" v="29"/>
        <pc:sldMkLst>
          <pc:docMk/>
          <pc:sldMk cId="2580475641" sldId="257"/>
        </pc:sldMkLst>
        <pc:picChg chg="add mod">
          <ac:chgData name="Vít Franěk" userId="023dddcc-8a37-43e6-b289-80fe017b2397" providerId="ADAL" clId="{624E8889-AB9F-4AA4-908B-7366B2D49508}" dt="2026-09-22T06:00:36.649" v="13"/>
          <ac:picMkLst>
            <pc:docMk/>
            <pc:sldMk cId="2580475641" sldId="257"/>
            <ac:picMk id="3" creationId="{8C0CFC46-58C3-4B71-2BD5-D82963575759}"/>
          </ac:picMkLst>
        </pc:picChg>
      </pc:sldChg>
      <pc:sldChg chg="addSp modSp add mod modTransition">
        <pc:chgData name="Vít Franěk" userId="023dddcc-8a37-43e6-b289-80fe017b2397" providerId="ADAL" clId="{624E8889-AB9F-4AA4-908B-7366B2D49508}" dt="2026-09-22T06:01:21.306" v="29"/>
        <pc:sldMkLst>
          <pc:docMk/>
          <pc:sldMk cId="3238945841" sldId="258"/>
        </pc:sldMkLst>
        <pc:picChg chg="add mod">
          <ac:chgData name="Vít Franěk" userId="023dddcc-8a37-43e6-b289-80fe017b2397" providerId="ADAL" clId="{624E8889-AB9F-4AA4-908B-7366B2D49508}" dt="2026-09-22T06:00:39.213" v="15"/>
          <ac:picMkLst>
            <pc:docMk/>
            <pc:sldMk cId="3238945841" sldId="258"/>
            <ac:picMk id="3" creationId="{58445352-25DC-0270-DF88-C36D1A25DBF2}"/>
          </ac:picMkLst>
        </pc:picChg>
      </pc:sldChg>
      <pc:sldChg chg="addSp modSp add mod modTransition">
        <pc:chgData name="Vít Franěk" userId="023dddcc-8a37-43e6-b289-80fe017b2397" providerId="ADAL" clId="{624E8889-AB9F-4AA4-908B-7366B2D49508}" dt="2026-09-22T06:01:21.306" v="29"/>
        <pc:sldMkLst>
          <pc:docMk/>
          <pc:sldMk cId="72583482" sldId="259"/>
        </pc:sldMkLst>
        <pc:picChg chg="add mod">
          <ac:chgData name="Vít Franěk" userId="023dddcc-8a37-43e6-b289-80fe017b2397" providerId="ADAL" clId="{624E8889-AB9F-4AA4-908B-7366B2D49508}" dt="2026-09-22T06:00:41.930" v="17"/>
          <ac:picMkLst>
            <pc:docMk/>
            <pc:sldMk cId="72583482" sldId="259"/>
            <ac:picMk id="3" creationId="{9E1C000B-E815-4B3A-135E-7E6DF076FE5A}"/>
          </ac:picMkLst>
        </pc:picChg>
      </pc:sldChg>
      <pc:sldChg chg="addSp modSp add mod modTransition">
        <pc:chgData name="Vít Franěk" userId="023dddcc-8a37-43e6-b289-80fe017b2397" providerId="ADAL" clId="{624E8889-AB9F-4AA4-908B-7366B2D49508}" dt="2026-09-22T06:01:21.306" v="29"/>
        <pc:sldMkLst>
          <pc:docMk/>
          <pc:sldMk cId="2598036501" sldId="260"/>
        </pc:sldMkLst>
        <pc:picChg chg="add mod">
          <ac:chgData name="Vít Franěk" userId="023dddcc-8a37-43e6-b289-80fe017b2397" providerId="ADAL" clId="{624E8889-AB9F-4AA4-908B-7366B2D49508}" dt="2026-09-22T06:00:44.294" v="19"/>
          <ac:picMkLst>
            <pc:docMk/>
            <pc:sldMk cId="2598036501" sldId="260"/>
            <ac:picMk id="3" creationId="{15245017-62A2-E59F-EE10-FC9D2054FCC4}"/>
          </ac:picMkLst>
        </pc:picChg>
      </pc:sldChg>
      <pc:sldChg chg="addSp delSp modSp new mod modTransition">
        <pc:chgData name="Vít Franěk" userId="023dddcc-8a37-43e6-b289-80fe017b2397" providerId="ADAL" clId="{624E8889-AB9F-4AA4-908B-7366B2D49508}" dt="2026-09-22T06:01:21.306" v="29"/>
        <pc:sldMkLst>
          <pc:docMk/>
          <pc:sldMk cId="1161693632" sldId="261"/>
        </pc:sldMkLst>
        <pc:spChg chg="del">
          <ac:chgData name="Vít Franěk" userId="023dddcc-8a37-43e6-b289-80fe017b2397" providerId="ADAL" clId="{624E8889-AB9F-4AA4-908B-7366B2D49508}" dt="2026-09-22T06:00:50.860" v="21" actId="478"/>
          <ac:spMkLst>
            <pc:docMk/>
            <pc:sldMk cId="1161693632" sldId="261"/>
            <ac:spMk id="2" creationId="{D6626450-26A2-492E-74F9-3BD8DA387747}"/>
          </ac:spMkLst>
        </pc:spChg>
        <pc:spChg chg="del">
          <ac:chgData name="Vít Franěk" userId="023dddcc-8a37-43e6-b289-80fe017b2397" providerId="ADAL" clId="{624E8889-AB9F-4AA4-908B-7366B2D49508}" dt="2026-09-22T06:00:50.860" v="21" actId="478"/>
          <ac:spMkLst>
            <pc:docMk/>
            <pc:sldMk cId="1161693632" sldId="261"/>
            <ac:spMk id="3" creationId="{D9983C16-2BED-43B9-956E-31B4A8FB2F4F}"/>
          </ac:spMkLst>
        </pc:spChg>
        <pc:picChg chg="add mod">
          <ac:chgData name="Vít Franěk" userId="023dddcc-8a37-43e6-b289-80fe017b2397" providerId="ADAL" clId="{624E8889-AB9F-4AA4-908B-7366B2D49508}" dt="2026-09-22T06:00:54.004" v="23"/>
          <ac:picMkLst>
            <pc:docMk/>
            <pc:sldMk cId="1161693632" sldId="261"/>
            <ac:picMk id="5" creationId="{14E8EDBB-02C3-B9C9-A24D-812977C81422}"/>
          </ac:picMkLst>
        </pc:picChg>
      </pc:sldChg>
      <pc:sldChg chg="addSp delSp modSp new mod modTransition">
        <pc:chgData name="Vít Franěk" userId="023dddcc-8a37-43e6-b289-80fe017b2397" providerId="ADAL" clId="{624E8889-AB9F-4AA4-908B-7366B2D49508}" dt="2026-09-22T06:01:23.112" v="30"/>
        <pc:sldMkLst>
          <pc:docMk/>
          <pc:sldMk cId="1573048106" sldId="262"/>
        </pc:sldMkLst>
        <pc:spChg chg="del">
          <ac:chgData name="Vít Franěk" userId="023dddcc-8a37-43e6-b289-80fe017b2397" providerId="ADAL" clId="{624E8889-AB9F-4AA4-908B-7366B2D49508}" dt="2026-09-22T06:00:59.205" v="25" actId="478"/>
          <ac:spMkLst>
            <pc:docMk/>
            <pc:sldMk cId="1573048106" sldId="262"/>
            <ac:spMk id="2" creationId="{585C5E5F-32BD-7A8E-8745-F281D6501CDC}"/>
          </ac:spMkLst>
        </pc:spChg>
        <pc:spChg chg="del">
          <ac:chgData name="Vít Franěk" userId="023dddcc-8a37-43e6-b289-80fe017b2397" providerId="ADAL" clId="{624E8889-AB9F-4AA4-908B-7366B2D49508}" dt="2026-09-22T06:00:59.205" v="25" actId="478"/>
          <ac:spMkLst>
            <pc:docMk/>
            <pc:sldMk cId="1573048106" sldId="262"/>
            <ac:spMk id="3" creationId="{D32FF3C1-7B37-1894-02B6-646FE3D599A3}"/>
          </ac:spMkLst>
        </pc:spChg>
        <pc:picChg chg="add mod">
          <ac:chgData name="Vít Franěk" userId="023dddcc-8a37-43e6-b289-80fe017b2397" providerId="ADAL" clId="{624E8889-AB9F-4AA4-908B-7366B2D49508}" dt="2026-09-22T06:01:13.271" v="27"/>
          <ac:picMkLst>
            <pc:docMk/>
            <pc:sldMk cId="1573048106" sldId="262"/>
            <ac:picMk id="5" creationId="{29BD5141-819F-BCB1-09AD-7668BC7DCB24}"/>
          </ac:picMkLst>
        </pc:picChg>
      </pc:sldChg>
      <pc:sldMasterChg chg="modTransition modSldLayout">
        <pc:chgData name="Vít Franěk" userId="023dddcc-8a37-43e6-b289-80fe017b2397" providerId="ADAL" clId="{624E8889-AB9F-4AA4-908B-7366B2D49508}" dt="2026-09-22T06:01:21.306" v="29"/>
        <pc:sldMasterMkLst>
          <pc:docMk/>
          <pc:sldMasterMk cId="1766332314" sldId="2147483648"/>
        </pc:sldMasterMkLst>
        <pc:sldLayoutChg chg="modTransition">
          <pc:chgData name="Vít Franěk" userId="023dddcc-8a37-43e6-b289-80fe017b2397" providerId="ADAL" clId="{624E8889-AB9F-4AA4-908B-7366B2D49508}" dt="2026-09-22T06:01:21.306" v="29"/>
          <pc:sldLayoutMkLst>
            <pc:docMk/>
            <pc:sldMasterMk cId="1766332314" sldId="2147483648"/>
            <pc:sldLayoutMk cId="2586952720" sldId="2147483649"/>
          </pc:sldLayoutMkLst>
        </pc:sldLayoutChg>
        <pc:sldLayoutChg chg="modTransition">
          <pc:chgData name="Vít Franěk" userId="023dddcc-8a37-43e6-b289-80fe017b2397" providerId="ADAL" clId="{624E8889-AB9F-4AA4-908B-7366B2D49508}" dt="2026-09-22T06:01:21.306" v="29"/>
          <pc:sldLayoutMkLst>
            <pc:docMk/>
            <pc:sldMasterMk cId="1766332314" sldId="2147483648"/>
            <pc:sldLayoutMk cId="587937303" sldId="2147483650"/>
          </pc:sldLayoutMkLst>
        </pc:sldLayoutChg>
        <pc:sldLayoutChg chg="modTransition">
          <pc:chgData name="Vít Franěk" userId="023dddcc-8a37-43e6-b289-80fe017b2397" providerId="ADAL" clId="{624E8889-AB9F-4AA4-908B-7366B2D49508}" dt="2026-09-22T06:01:21.306" v="29"/>
          <pc:sldLayoutMkLst>
            <pc:docMk/>
            <pc:sldMasterMk cId="1766332314" sldId="2147483648"/>
            <pc:sldLayoutMk cId="1366913812" sldId="2147483651"/>
          </pc:sldLayoutMkLst>
        </pc:sldLayoutChg>
        <pc:sldLayoutChg chg="modTransition">
          <pc:chgData name="Vít Franěk" userId="023dddcc-8a37-43e6-b289-80fe017b2397" providerId="ADAL" clId="{624E8889-AB9F-4AA4-908B-7366B2D49508}" dt="2026-09-22T06:01:21.306" v="29"/>
          <pc:sldLayoutMkLst>
            <pc:docMk/>
            <pc:sldMasterMk cId="1766332314" sldId="2147483648"/>
            <pc:sldLayoutMk cId="1000014933" sldId="2147483652"/>
          </pc:sldLayoutMkLst>
        </pc:sldLayoutChg>
        <pc:sldLayoutChg chg="modTransition">
          <pc:chgData name="Vít Franěk" userId="023dddcc-8a37-43e6-b289-80fe017b2397" providerId="ADAL" clId="{624E8889-AB9F-4AA4-908B-7366B2D49508}" dt="2026-09-22T06:01:21.306" v="29"/>
          <pc:sldLayoutMkLst>
            <pc:docMk/>
            <pc:sldMasterMk cId="1766332314" sldId="2147483648"/>
            <pc:sldLayoutMk cId="4117492545" sldId="2147483653"/>
          </pc:sldLayoutMkLst>
        </pc:sldLayoutChg>
        <pc:sldLayoutChg chg="modTransition">
          <pc:chgData name="Vít Franěk" userId="023dddcc-8a37-43e6-b289-80fe017b2397" providerId="ADAL" clId="{624E8889-AB9F-4AA4-908B-7366B2D49508}" dt="2026-09-22T06:01:21.306" v="29"/>
          <pc:sldLayoutMkLst>
            <pc:docMk/>
            <pc:sldMasterMk cId="1766332314" sldId="2147483648"/>
            <pc:sldLayoutMk cId="4228203262" sldId="2147483654"/>
          </pc:sldLayoutMkLst>
        </pc:sldLayoutChg>
        <pc:sldLayoutChg chg="modTransition">
          <pc:chgData name="Vít Franěk" userId="023dddcc-8a37-43e6-b289-80fe017b2397" providerId="ADAL" clId="{624E8889-AB9F-4AA4-908B-7366B2D49508}" dt="2026-09-22T06:01:21.306" v="29"/>
          <pc:sldLayoutMkLst>
            <pc:docMk/>
            <pc:sldMasterMk cId="1766332314" sldId="2147483648"/>
            <pc:sldLayoutMk cId="1788987155" sldId="2147483655"/>
          </pc:sldLayoutMkLst>
        </pc:sldLayoutChg>
        <pc:sldLayoutChg chg="modTransition">
          <pc:chgData name="Vít Franěk" userId="023dddcc-8a37-43e6-b289-80fe017b2397" providerId="ADAL" clId="{624E8889-AB9F-4AA4-908B-7366B2D49508}" dt="2026-09-22T06:01:21.306" v="29"/>
          <pc:sldLayoutMkLst>
            <pc:docMk/>
            <pc:sldMasterMk cId="1766332314" sldId="2147483648"/>
            <pc:sldLayoutMk cId="3648603481" sldId="2147483656"/>
          </pc:sldLayoutMkLst>
        </pc:sldLayoutChg>
        <pc:sldLayoutChg chg="modTransition">
          <pc:chgData name="Vít Franěk" userId="023dddcc-8a37-43e6-b289-80fe017b2397" providerId="ADAL" clId="{624E8889-AB9F-4AA4-908B-7366B2D49508}" dt="2026-09-22T06:01:21.306" v="29"/>
          <pc:sldLayoutMkLst>
            <pc:docMk/>
            <pc:sldMasterMk cId="1766332314" sldId="2147483648"/>
            <pc:sldLayoutMk cId="1509257694" sldId="2147483657"/>
          </pc:sldLayoutMkLst>
        </pc:sldLayoutChg>
        <pc:sldLayoutChg chg="modTransition">
          <pc:chgData name="Vít Franěk" userId="023dddcc-8a37-43e6-b289-80fe017b2397" providerId="ADAL" clId="{624E8889-AB9F-4AA4-908B-7366B2D49508}" dt="2026-09-22T06:01:21.306" v="29"/>
          <pc:sldLayoutMkLst>
            <pc:docMk/>
            <pc:sldMasterMk cId="1766332314" sldId="2147483648"/>
            <pc:sldLayoutMk cId="1463865814" sldId="2147483658"/>
          </pc:sldLayoutMkLst>
        </pc:sldLayoutChg>
        <pc:sldLayoutChg chg="modTransition">
          <pc:chgData name="Vít Franěk" userId="023dddcc-8a37-43e6-b289-80fe017b2397" providerId="ADAL" clId="{624E8889-AB9F-4AA4-908B-7366B2D49508}" dt="2026-09-22T06:01:21.306" v="29"/>
          <pc:sldLayoutMkLst>
            <pc:docMk/>
            <pc:sldMasterMk cId="1766332314" sldId="2147483648"/>
            <pc:sldLayoutMk cId="2972964801" sldId="2147483659"/>
          </pc:sldLayoutMkLst>
        </pc:sldLayout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ECB7B38-EBB5-B368-BD22-81A767D08A8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6DA60B0C-8494-91FB-E6BE-560C5B61EE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27D0B9D1-8485-900A-0CD3-BA68BCD6EE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AB1E1-7FAC-4A52-9508-D7E91E8937E5}" type="datetimeFigureOut">
              <a:rPr lang="cs-CZ" smtClean="0"/>
              <a:t>22.09.2026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5487C7EA-2064-9A34-93F2-3599D7C9BA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C3C96BF4-24DD-8415-EBD9-34D47B0E37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D8E40B-155F-4DD1-9914-7C636438522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869527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36A6C13-E2B4-9A33-F69F-C080CB4CF0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6BB39A58-DDDE-1D5E-FA70-4AC6C87414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71089BCE-5E29-A4AD-CF6E-1E24A0AEEA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AB1E1-7FAC-4A52-9508-D7E91E8937E5}" type="datetimeFigureOut">
              <a:rPr lang="cs-CZ" smtClean="0"/>
              <a:t>22.09.2026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10D49B7A-DA1F-DF1C-59F5-FCA3112CDA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B2209044-F9A6-FCD8-D31D-D8D30242B0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D8E40B-155F-4DD1-9914-7C636438522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879373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9EA72A7-F50A-04ED-F08C-51349EA9D7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FC03FCB1-908C-08C8-7DBA-873372A28F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07CA46AC-20DC-840E-FB38-F8D1969DC1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AB1E1-7FAC-4A52-9508-D7E91E8937E5}" type="datetimeFigureOut">
              <a:rPr lang="cs-CZ" smtClean="0"/>
              <a:t>22.09.2026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56557A0A-4F93-7CF3-8A0F-0D7A82046E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80AB84B9-E069-7557-790B-07FDF7A561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D8E40B-155F-4DD1-9914-7C636438522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669138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DA0FD3B-F465-A093-D95C-C45D158A41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F3436A6B-3A70-B57E-075D-FE3FFA4D23F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9E1BF8F5-2755-1621-183C-0B8A2AEBE4E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BD3C906C-F0F4-B442-58F5-2F8EC34ED9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AB1E1-7FAC-4A52-9508-D7E91E8937E5}" type="datetimeFigureOut">
              <a:rPr lang="cs-CZ" smtClean="0"/>
              <a:t>22.09.2026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211C2AD0-8CCF-B22B-582F-577B745AC4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48AE578E-B17B-829C-312E-DA4D38D7A8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D8E40B-155F-4DD1-9914-7C636438522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000149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B14CD21-0689-E486-6C60-59B545D403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1068D5D5-345C-67FC-1763-F3632B538A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88B8204A-81B4-1208-662B-FEB0A067BE1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BE7E4E23-AC90-99E1-3FD9-480E3E0E6FC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E36B841E-D384-2E6B-EC7E-1781CE8D6D9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>
            <a:extLst>
              <a:ext uri="{FF2B5EF4-FFF2-40B4-BE49-F238E27FC236}">
                <a16:creationId xmlns:a16="http://schemas.microsoft.com/office/drawing/2014/main" id="{5B251D33-B8A4-AFED-C415-2D0B520841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AB1E1-7FAC-4A52-9508-D7E91E8937E5}" type="datetimeFigureOut">
              <a:rPr lang="cs-CZ" smtClean="0"/>
              <a:t>22.09.2026</a:t>
            </a:fld>
            <a:endParaRPr lang="cs-CZ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7CFC7A7A-8112-061C-776E-C6B96A7DCD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D8B85689-0A50-C242-F444-CF52682709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D8E40B-155F-4DD1-9914-7C636438522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174925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ECB407B-8920-5597-E105-4404AD1075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378676B2-4F68-553F-D80D-031174E925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AB1E1-7FAC-4A52-9508-D7E91E8937E5}" type="datetimeFigureOut">
              <a:rPr lang="cs-CZ" smtClean="0"/>
              <a:t>22.09.2026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021ABD7A-036D-8B86-8E5B-2CA3EC29E4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295FF964-8231-5CCF-D764-B3AC82394C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D8E40B-155F-4DD1-9914-7C636438522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282032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0E6C2E0D-8B99-DA81-E1D3-0BE041E7DF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AB1E1-7FAC-4A52-9508-D7E91E8937E5}" type="datetimeFigureOut">
              <a:rPr lang="cs-CZ" smtClean="0"/>
              <a:t>22.09.2026</a:t>
            </a:fld>
            <a:endParaRPr lang="cs-CZ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3DF40661-E46B-0370-B89A-1CF4D820E0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93CFF4B9-830C-1D51-39E3-A704F9A921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D8E40B-155F-4DD1-9914-7C636438522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889871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66D131A-2BF9-46F7-E98B-F31CC96994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C06F6E5F-1A27-4A93-5E0F-D3576EBA7D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C8984998-AF28-B728-1F4E-55302B63ADC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47BFFB5B-180C-2F22-3948-2D14AC173A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AB1E1-7FAC-4A52-9508-D7E91E8937E5}" type="datetimeFigureOut">
              <a:rPr lang="cs-CZ" smtClean="0"/>
              <a:t>22.09.2026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EC6F4D14-2FE5-A217-128A-456024769A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280168E8-33F3-34BC-4EFF-96699E05D2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D8E40B-155F-4DD1-9914-7C636438522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486034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9A70162-6BF7-3014-A28C-0E088C286B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obrázku 2">
            <a:extLst>
              <a:ext uri="{FF2B5EF4-FFF2-40B4-BE49-F238E27FC236}">
                <a16:creationId xmlns:a16="http://schemas.microsoft.com/office/drawing/2014/main" id="{0592D443-E101-9EEC-2B09-CBB486BF35A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68453B27-0469-03E1-D380-40BB4A8E30C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2164C246-F335-A331-E7E1-E3F51ABAF0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AB1E1-7FAC-4A52-9508-D7E91E8937E5}" type="datetimeFigureOut">
              <a:rPr lang="cs-CZ" smtClean="0"/>
              <a:t>22.09.2026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F6F37E13-970E-136B-F578-5D489CBD61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D2A4D502-1DA4-F435-C147-E0B0C1C558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D8E40B-155F-4DD1-9914-7C636438522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092576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A2C69BA-A997-0836-01CB-28A692094F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0D3A1C3C-B30F-9558-6095-3ECA4DBC27F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DD673C3A-306B-9EAC-EABF-4A98C6123A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AB1E1-7FAC-4A52-9508-D7E91E8937E5}" type="datetimeFigureOut">
              <a:rPr lang="cs-CZ" smtClean="0"/>
              <a:t>22.09.2026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AA3C0F3A-7064-ADF5-C8AC-813DBAF64F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6BD2B1A9-A13C-77EA-9C74-81CA444717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D8E40B-155F-4DD1-9914-7C636438522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638658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>
            <a:extLst>
              <a:ext uri="{FF2B5EF4-FFF2-40B4-BE49-F238E27FC236}">
                <a16:creationId xmlns:a16="http://schemas.microsoft.com/office/drawing/2014/main" id="{A0FD01AD-F08A-CA2D-5BDF-4E39A86CB9F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C51DF791-36DF-51F5-803C-30FFA9D38BF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C9848E34-9369-E776-CA37-A41C1F9382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AB1E1-7FAC-4A52-9508-D7E91E8937E5}" type="datetimeFigureOut">
              <a:rPr lang="cs-CZ" smtClean="0"/>
              <a:t>22.09.2026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29BF9CD7-CE3F-D508-0F0D-39767B8996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8664E750-F46B-5E2C-8D97-B99D173B68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D8E40B-155F-4DD1-9914-7C636438522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729648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0CA3BCBE-C431-CC50-4A91-CE215C14D5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B77906A2-D897-FBD7-EE66-23452644B1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2123BD59-D443-856A-9101-2BF30670B91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29AB1E1-7FAC-4A52-9508-D7E91E8937E5}" type="datetimeFigureOut">
              <a:rPr lang="cs-CZ" smtClean="0"/>
              <a:t>22.09.2026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C138A8A8-07A9-20B6-B78A-C12A716CCB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ECF8DC80-13EF-BFD0-CE69-E4C1789684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AD8E40B-155F-4DD1-9914-7C636438522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663323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>
            <a:extLst>
              <a:ext uri="{FF2B5EF4-FFF2-40B4-BE49-F238E27FC236}">
                <a16:creationId xmlns:a16="http://schemas.microsoft.com/office/drawing/2014/main" id="{29BD5141-819F-BCB1-09AD-7668BC7DCB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30481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4613B4A9-1C7C-4729-A016-AB42D39794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Obrázek 6">
            <a:extLst>
              <a:ext uri="{FF2B5EF4-FFF2-40B4-BE49-F238E27FC236}">
                <a16:creationId xmlns:a16="http://schemas.microsoft.com/office/drawing/2014/main" id="{0A7C43A0-CBFC-020C-DF81-EBBF34569F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" y="0"/>
            <a:ext cx="1219047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55168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B75CBD-F793-29B6-BAC9-7D13C2CFFA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>
            <a:extLst>
              <a:ext uri="{FF2B5EF4-FFF2-40B4-BE49-F238E27FC236}">
                <a16:creationId xmlns:a16="http://schemas.microsoft.com/office/drawing/2014/main" id="{8C0CFC46-58C3-4B71-2BD5-D829635757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" y="0"/>
            <a:ext cx="1219047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04756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5EF678-80FA-245C-7055-39BB1206CA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>
            <a:extLst>
              <a:ext uri="{FF2B5EF4-FFF2-40B4-BE49-F238E27FC236}">
                <a16:creationId xmlns:a16="http://schemas.microsoft.com/office/drawing/2014/main" id="{58445352-25DC-0270-DF88-C36D1A25DB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" y="0"/>
            <a:ext cx="1219047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89458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C107EC-8513-7BF9-8A3C-35E0786D00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>
            <a:extLst>
              <a:ext uri="{FF2B5EF4-FFF2-40B4-BE49-F238E27FC236}">
                <a16:creationId xmlns:a16="http://schemas.microsoft.com/office/drawing/2014/main" id="{9E1C000B-E815-4B3A-135E-7E6DF076FE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" y="0"/>
            <a:ext cx="1219047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5834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5EAC16-7C45-8AC9-E3AE-E3B2B75075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>
            <a:extLst>
              <a:ext uri="{FF2B5EF4-FFF2-40B4-BE49-F238E27FC236}">
                <a16:creationId xmlns:a16="http://schemas.microsoft.com/office/drawing/2014/main" id="{15245017-62A2-E59F-EE10-FC9D2054FC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" y="0"/>
            <a:ext cx="1219047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80365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>
            <a:extLst>
              <a:ext uri="{FF2B5EF4-FFF2-40B4-BE49-F238E27FC236}">
                <a16:creationId xmlns:a16="http://schemas.microsoft.com/office/drawing/2014/main" id="{14E8EDBB-02C3-B9C9-A24D-812977C814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" y="0"/>
            <a:ext cx="1219047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16936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0</Words>
  <Application>Microsoft Office PowerPoint</Application>
  <PresentationFormat>Širokoúhlá obrazovka</PresentationFormat>
  <Paragraphs>0</Paragraphs>
  <Slides>7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7</vt:i4>
      </vt:variant>
    </vt:vector>
  </HeadingPairs>
  <TitlesOfParts>
    <vt:vector size="11" baseType="lpstr">
      <vt:lpstr>Aptos</vt:lpstr>
      <vt:lpstr>Aptos Display</vt:lpstr>
      <vt:lpstr>Arial</vt:lpstr>
      <vt:lpstr>Motiv Office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Vít Franěk</dc:creator>
  <cp:lastModifiedBy>Vít Franěk</cp:lastModifiedBy>
  <cp:revision>1</cp:revision>
  <dcterms:created xsi:type="dcterms:W3CDTF">2026-09-22T05:57:55Z</dcterms:created>
  <dcterms:modified xsi:type="dcterms:W3CDTF">2026-09-22T06:01:24Z</dcterms:modified>
</cp:coreProperties>
</file>