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5"/>
  </p:notesMasterIdLst>
  <p:sldIdLst>
    <p:sldId id="258" r:id="rId2"/>
    <p:sldId id="262" r:id="rId3"/>
    <p:sldId id="263" r:id="rId4"/>
  </p:sldIdLst>
  <p:sldSz cx="9144000" cy="5143500" type="screen16x9"/>
  <p:notesSz cx="6858000" cy="9144000"/>
  <p:embeddedFontLst>
    <p:embeddedFont>
      <p:font typeface="Proxima Nova" panose="020B0604020202020204" charset="0"/>
      <p:regular r:id="rId6"/>
      <p:bold r:id="rId7"/>
      <p:italic r:id="rId8"/>
      <p:boldItalic r:id="rId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D0960B-49A9-4EC3-8F0A-49E63CB039B3}" v="96" dt="2024-11-19T11:04:33.1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7320" autoAdjust="0"/>
  </p:normalViewPr>
  <p:slideViewPr>
    <p:cSldViewPr snapToGrid="0">
      <p:cViewPr varScale="1">
        <p:scale>
          <a:sx n="143" d="100"/>
          <a:sy n="143" d="100"/>
        </p:scale>
        <p:origin x="684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LAVÁČEK, Tomáš (SGCZE)" userId="35fed899-acbf-4a8d-982a-ada989307646" providerId="ADAL" clId="{70D0960B-49A9-4EC3-8F0A-49E63CB039B3}"/>
    <pc:docChg chg="undo custSel addSld delSld modSld">
      <pc:chgData name="HLAVÁČEK, Tomáš (SGCZE)" userId="35fed899-acbf-4a8d-982a-ada989307646" providerId="ADAL" clId="{70D0960B-49A9-4EC3-8F0A-49E63CB039B3}" dt="2024-11-19T11:04:33.108" v="432" actId="207"/>
      <pc:docMkLst>
        <pc:docMk/>
      </pc:docMkLst>
      <pc:sldChg chg="addSp delSp modSp mod">
        <pc:chgData name="HLAVÁČEK, Tomáš (SGCZE)" userId="35fed899-acbf-4a8d-982a-ada989307646" providerId="ADAL" clId="{70D0960B-49A9-4EC3-8F0A-49E63CB039B3}" dt="2024-11-19T09:06:35.927" v="38" actId="6549"/>
        <pc:sldMkLst>
          <pc:docMk/>
          <pc:sldMk cId="0" sldId="258"/>
        </pc:sldMkLst>
        <pc:spChg chg="mod">
          <ac:chgData name="HLAVÁČEK, Tomáš (SGCZE)" userId="35fed899-acbf-4a8d-982a-ada989307646" providerId="ADAL" clId="{70D0960B-49A9-4EC3-8F0A-49E63CB039B3}" dt="2024-11-18T15:33:20.799" v="29" actId="6549"/>
          <ac:spMkLst>
            <pc:docMk/>
            <pc:sldMk cId="0" sldId="258"/>
            <ac:spMk id="2" creationId="{00000000-0000-0000-0000-000000000000}"/>
          </ac:spMkLst>
        </pc:spChg>
        <pc:spChg chg="del">
          <ac:chgData name="HLAVÁČEK, Tomáš (SGCZE)" userId="35fed899-acbf-4a8d-982a-ada989307646" providerId="ADAL" clId="{70D0960B-49A9-4EC3-8F0A-49E63CB039B3}" dt="2024-11-19T09:05:49.595" v="33" actId="478"/>
          <ac:spMkLst>
            <pc:docMk/>
            <pc:sldMk cId="0" sldId="258"/>
            <ac:spMk id="4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8T15:34:06.593" v="30" actId="1036"/>
          <ac:spMkLst>
            <pc:docMk/>
            <pc:sldMk cId="0" sldId="258"/>
            <ac:spMk id="8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09:06:35.927" v="38" actId="6549"/>
          <ac:spMkLst>
            <pc:docMk/>
            <pc:sldMk cId="0" sldId="258"/>
            <ac:spMk id="9" creationId="{00000000-0000-0000-0000-000000000000}"/>
          </ac:spMkLst>
        </pc:spChg>
        <pc:spChg chg="add del mod">
          <ac:chgData name="HLAVÁČEK, Tomáš (SGCZE)" userId="35fed899-acbf-4a8d-982a-ada989307646" providerId="ADAL" clId="{70D0960B-49A9-4EC3-8F0A-49E63CB039B3}" dt="2024-11-19T09:06:02.166" v="34" actId="478"/>
          <ac:spMkLst>
            <pc:docMk/>
            <pc:sldMk cId="0" sldId="258"/>
            <ac:spMk id="11" creationId="{57BD06E3-8030-4BB2-07A7-5CAC49CB8D69}"/>
          </ac:spMkLst>
        </pc:spChg>
        <pc:picChg chg="add mod">
          <ac:chgData name="HLAVÁČEK, Tomáš (SGCZE)" userId="35fed899-acbf-4a8d-982a-ada989307646" providerId="ADAL" clId="{70D0960B-49A9-4EC3-8F0A-49E63CB039B3}" dt="2024-11-19T09:05:09.519" v="32" actId="1076"/>
          <ac:picMkLst>
            <pc:docMk/>
            <pc:sldMk cId="0" sldId="258"/>
            <ac:picMk id="3" creationId="{71884C7A-2225-F9F4-A957-88AA76828C9D}"/>
          </ac:picMkLst>
        </pc:picChg>
      </pc:sldChg>
      <pc:sldChg chg="addSp delSp modSp del mod">
        <pc:chgData name="HLAVÁČEK, Tomáš (SGCZE)" userId="35fed899-acbf-4a8d-982a-ada989307646" providerId="ADAL" clId="{70D0960B-49A9-4EC3-8F0A-49E63CB039B3}" dt="2024-11-19T10:40:17.524" v="361" actId="2696"/>
        <pc:sldMkLst>
          <pc:docMk/>
          <pc:sldMk cId="0" sldId="261"/>
        </pc:sldMkLst>
        <pc:spChg chg="mod">
          <ac:chgData name="HLAVÁČEK, Tomáš (SGCZE)" userId="35fed899-acbf-4a8d-982a-ada989307646" providerId="ADAL" clId="{70D0960B-49A9-4EC3-8F0A-49E63CB039B3}" dt="2024-11-19T09:31:13.774" v="106" actId="6549"/>
          <ac:spMkLst>
            <pc:docMk/>
            <pc:sldMk cId="0" sldId="261"/>
            <ac:spMk id="3" creationId="{2C614B64-FF86-4DB6-33CC-C409FC161F61}"/>
          </ac:spMkLst>
        </pc:spChg>
        <pc:spChg chg="mod">
          <ac:chgData name="HLAVÁČEK, Tomáš (SGCZE)" userId="35fed899-acbf-4a8d-982a-ada989307646" providerId="ADAL" clId="{70D0960B-49A9-4EC3-8F0A-49E63CB039B3}" dt="2024-11-19T09:46:52.589" v="205" actId="1076"/>
          <ac:spMkLst>
            <pc:docMk/>
            <pc:sldMk cId="0" sldId="261"/>
            <ac:spMk id="13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09:45:14.153" v="201" actId="14100"/>
          <ac:spMkLst>
            <pc:docMk/>
            <pc:sldMk cId="0" sldId="261"/>
            <ac:spMk id="14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09:50:10.075" v="248" actId="1076"/>
          <ac:spMkLst>
            <pc:docMk/>
            <pc:sldMk cId="0" sldId="261"/>
            <ac:spMk id="18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09:32:26.162" v="118" actId="6549"/>
          <ac:spMkLst>
            <pc:docMk/>
            <pc:sldMk cId="0" sldId="261"/>
            <ac:spMk id="23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09:41:54.008" v="196" actId="1076"/>
          <ac:spMkLst>
            <pc:docMk/>
            <pc:sldMk cId="0" sldId="261"/>
            <ac:spMk id="25" creationId="{03AB9E18-06EF-57FB-AEB3-0935E0D094C7}"/>
          </ac:spMkLst>
        </pc:spChg>
        <pc:spChg chg="add mod">
          <ac:chgData name="HLAVÁČEK, Tomáš (SGCZE)" userId="35fed899-acbf-4a8d-982a-ada989307646" providerId="ADAL" clId="{70D0960B-49A9-4EC3-8F0A-49E63CB039B3}" dt="2024-11-19T09:46:43.838" v="203"/>
          <ac:spMkLst>
            <pc:docMk/>
            <pc:sldMk cId="0" sldId="261"/>
            <ac:spMk id="27" creationId="{570932CA-5E2F-571B-9F67-CFF68A709634}"/>
          </ac:spMkLst>
        </pc:spChg>
        <pc:graphicFrameChg chg="add del mod modGraphic">
          <ac:chgData name="HLAVÁČEK, Tomáš (SGCZE)" userId="35fed899-acbf-4a8d-982a-ada989307646" providerId="ADAL" clId="{70D0960B-49A9-4EC3-8F0A-49E63CB039B3}" dt="2024-11-19T09:36:35.939" v="121" actId="1032"/>
          <ac:graphicFrameMkLst>
            <pc:docMk/>
            <pc:sldMk cId="0" sldId="261"/>
            <ac:graphicFrameMk id="12" creationId="{94A8D010-4494-9D3A-46CB-232950445EC7}"/>
          </ac:graphicFrameMkLst>
        </pc:graphicFrameChg>
        <pc:graphicFrameChg chg="add del mod modGraphic">
          <ac:chgData name="HLAVÁČEK, Tomáš (SGCZE)" userId="35fed899-acbf-4a8d-982a-ada989307646" providerId="ADAL" clId="{70D0960B-49A9-4EC3-8F0A-49E63CB039B3}" dt="2024-11-19T09:38:26.873" v="124" actId="1032"/>
          <ac:graphicFrameMkLst>
            <pc:docMk/>
            <pc:sldMk cId="0" sldId="261"/>
            <ac:graphicFrameMk id="17" creationId="{AB57F1D6-C0DD-F78E-798B-3260B8335501}"/>
          </ac:graphicFrameMkLst>
        </pc:graphicFrameChg>
        <pc:graphicFrameChg chg="add del mod modGraphic">
          <ac:chgData name="HLAVÁČEK, Tomáš (SGCZE)" userId="35fed899-acbf-4a8d-982a-ada989307646" providerId="ADAL" clId="{70D0960B-49A9-4EC3-8F0A-49E63CB039B3}" dt="2024-11-19T09:45:07.850" v="200" actId="1032"/>
          <ac:graphicFrameMkLst>
            <pc:docMk/>
            <pc:sldMk cId="0" sldId="261"/>
            <ac:graphicFrameMk id="24" creationId="{17060571-E3AB-A7A9-3EE3-164CFC9840BB}"/>
          </ac:graphicFrameMkLst>
        </pc:graphicFrameChg>
        <pc:graphicFrameChg chg="add del mod modGraphic">
          <ac:chgData name="HLAVÁČEK, Tomáš (SGCZE)" userId="35fed899-acbf-4a8d-982a-ada989307646" providerId="ADAL" clId="{70D0960B-49A9-4EC3-8F0A-49E63CB039B3}" dt="2024-11-19T09:50:00.067" v="247" actId="478"/>
          <ac:graphicFrameMkLst>
            <pc:docMk/>
            <pc:sldMk cId="0" sldId="261"/>
            <ac:graphicFrameMk id="26" creationId="{2B60A1D9-805B-4426-E10B-51AE4C6586A6}"/>
          </ac:graphicFrameMkLst>
        </pc:graphicFrameChg>
        <pc:picChg chg="add mod">
          <ac:chgData name="HLAVÁČEK, Tomáš (SGCZE)" userId="35fed899-acbf-4a8d-982a-ada989307646" providerId="ADAL" clId="{70D0960B-49A9-4EC3-8F0A-49E63CB039B3}" dt="2024-11-19T09:42:10.529" v="197"/>
          <ac:picMkLst>
            <pc:docMk/>
            <pc:sldMk cId="0" sldId="261"/>
            <ac:picMk id="22" creationId="{4E799322-120E-A607-E0BF-EB29BD5915D6}"/>
          </ac:picMkLst>
        </pc:picChg>
      </pc:sldChg>
      <pc:sldChg chg="addSp delSp modSp mod">
        <pc:chgData name="HLAVÁČEK, Tomáš (SGCZE)" userId="35fed899-acbf-4a8d-982a-ada989307646" providerId="ADAL" clId="{70D0960B-49A9-4EC3-8F0A-49E63CB039B3}" dt="2024-11-19T10:53:15.856" v="431" actId="207"/>
        <pc:sldMkLst>
          <pc:docMk/>
          <pc:sldMk cId="1915464392" sldId="262"/>
        </pc:sldMkLst>
        <pc:spChg chg="mod">
          <ac:chgData name="HLAVÁČEK, Tomáš (SGCZE)" userId="35fed899-acbf-4a8d-982a-ada989307646" providerId="ADAL" clId="{70D0960B-49A9-4EC3-8F0A-49E63CB039B3}" dt="2024-11-19T10:53:15.856" v="431" actId="207"/>
          <ac:spMkLst>
            <pc:docMk/>
            <pc:sldMk cId="1915464392" sldId="262"/>
            <ac:spMk id="9" creationId="{00000000-0000-0000-0000-000000000000}"/>
          </ac:spMkLst>
        </pc:spChg>
        <pc:picChg chg="del">
          <ac:chgData name="HLAVÁČEK, Tomáš (SGCZE)" userId="35fed899-acbf-4a8d-982a-ada989307646" providerId="ADAL" clId="{70D0960B-49A9-4EC3-8F0A-49E63CB039B3}" dt="2024-11-18T15:27:51.152" v="5" actId="478"/>
          <ac:picMkLst>
            <pc:docMk/>
            <pc:sldMk cId="1915464392" sldId="262"/>
            <ac:picMk id="3" creationId="{22AC4138-7407-AEEC-2622-AEB28CCC282C}"/>
          </ac:picMkLst>
        </pc:picChg>
        <pc:picChg chg="add del mod">
          <ac:chgData name="HLAVÁČEK, Tomáš (SGCZE)" userId="35fed899-acbf-4a8d-982a-ada989307646" providerId="ADAL" clId="{70D0960B-49A9-4EC3-8F0A-49E63CB039B3}" dt="2024-11-18T15:27:48.404" v="4" actId="478"/>
          <ac:picMkLst>
            <pc:docMk/>
            <pc:sldMk cId="1915464392" sldId="262"/>
            <ac:picMk id="11" creationId="{E6E61BA1-9BF9-DFFF-56E9-666C15211CFB}"/>
          </ac:picMkLst>
        </pc:picChg>
        <pc:picChg chg="add del mod">
          <ac:chgData name="HLAVÁČEK, Tomáš (SGCZE)" userId="35fed899-acbf-4a8d-982a-ada989307646" providerId="ADAL" clId="{70D0960B-49A9-4EC3-8F0A-49E63CB039B3}" dt="2024-11-18T15:28:38.312" v="7" actId="478"/>
          <ac:picMkLst>
            <pc:docMk/>
            <pc:sldMk cId="1915464392" sldId="262"/>
            <ac:picMk id="12" creationId="{6CE359B2-59A1-F961-1CFE-F968AC4E7E5D}"/>
          </ac:picMkLst>
        </pc:picChg>
        <pc:picChg chg="add mod">
          <ac:chgData name="HLAVÁČEK, Tomáš (SGCZE)" userId="35fed899-acbf-4a8d-982a-ada989307646" providerId="ADAL" clId="{70D0960B-49A9-4EC3-8F0A-49E63CB039B3}" dt="2024-11-19T10:41:28.980" v="364" actId="1076"/>
          <ac:picMkLst>
            <pc:docMk/>
            <pc:sldMk cId="1915464392" sldId="262"/>
            <ac:picMk id="15" creationId="{4DF4119A-3AD8-AEA7-ED4F-85B4EDB94FB9}"/>
          </ac:picMkLst>
        </pc:picChg>
      </pc:sldChg>
      <pc:sldChg chg="delSp modSp add mod">
        <pc:chgData name="HLAVÁČEK, Tomáš (SGCZE)" userId="35fed899-acbf-4a8d-982a-ada989307646" providerId="ADAL" clId="{70D0960B-49A9-4EC3-8F0A-49E63CB039B3}" dt="2024-11-19T11:04:33.108" v="432" actId="207"/>
        <pc:sldMkLst>
          <pc:docMk/>
          <pc:sldMk cId="2003093565" sldId="263"/>
        </pc:sldMkLst>
        <pc:spChg chg="del">
          <ac:chgData name="HLAVÁČEK, Tomáš (SGCZE)" userId="35fed899-acbf-4a8d-982a-ada989307646" providerId="ADAL" clId="{70D0960B-49A9-4EC3-8F0A-49E63CB039B3}" dt="2024-11-19T09:51:57.646" v="257" actId="478"/>
          <ac:spMkLst>
            <pc:docMk/>
            <pc:sldMk cId="2003093565" sldId="263"/>
            <ac:spMk id="3" creationId="{2C614B64-FF86-4DB6-33CC-C409FC161F61}"/>
          </ac:spMkLst>
        </pc:spChg>
        <pc:spChg chg="mod">
          <ac:chgData name="HLAVÁČEK, Tomáš (SGCZE)" userId="35fed899-acbf-4a8d-982a-ada989307646" providerId="ADAL" clId="{70D0960B-49A9-4EC3-8F0A-49E63CB039B3}" dt="2024-11-19T09:52:23.803" v="261" actId="27636"/>
          <ac:spMkLst>
            <pc:docMk/>
            <pc:sldMk cId="2003093565" sldId="263"/>
            <ac:spMk id="4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10:39:14.400" v="356" actId="1076"/>
          <ac:spMkLst>
            <pc:docMk/>
            <pc:sldMk cId="2003093565" sldId="263"/>
            <ac:spMk id="7" creationId="{00000000-0000-0000-0000-000000000000}"/>
          </ac:spMkLst>
        </pc:spChg>
        <pc:spChg chg="del">
          <ac:chgData name="HLAVÁČEK, Tomáš (SGCZE)" userId="35fed899-acbf-4a8d-982a-ada989307646" providerId="ADAL" clId="{70D0960B-49A9-4EC3-8F0A-49E63CB039B3}" dt="2024-11-19T09:51:48.210" v="255" actId="478"/>
          <ac:spMkLst>
            <pc:docMk/>
            <pc:sldMk cId="2003093565" sldId="263"/>
            <ac:spMk id="13" creationId="{00000000-0000-0000-0000-000000000000}"/>
          </ac:spMkLst>
        </pc:spChg>
        <pc:spChg chg="del">
          <ac:chgData name="HLAVÁČEK, Tomáš (SGCZE)" userId="35fed899-acbf-4a8d-982a-ada989307646" providerId="ADAL" clId="{70D0960B-49A9-4EC3-8F0A-49E63CB039B3}" dt="2024-11-19T09:52:04.950" v="259" actId="478"/>
          <ac:spMkLst>
            <pc:docMk/>
            <pc:sldMk cId="2003093565" sldId="263"/>
            <ac:spMk id="18" creationId="{00000000-0000-0000-0000-000000000000}"/>
          </ac:spMkLst>
        </pc:spChg>
        <pc:spChg chg="del">
          <ac:chgData name="HLAVÁČEK, Tomáš (SGCZE)" userId="35fed899-acbf-4a8d-982a-ada989307646" providerId="ADAL" clId="{70D0960B-49A9-4EC3-8F0A-49E63CB039B3}" dt="2024-11-19T09:51:51.837" v="256" actId="478"/>
          <ac:spMkLst>
            <pc:docMk/>
            <pc:sldMk cId="2003093565" sldId="263"/>
            <ac:spMk id="23" creationId="{00000000-0000-0000-0000-000000000000}"/>
          </ac:spMkLst>
        </pc:spChg>
        <pc:spChg chg="mod">
          <ac:chgData name="HLAVÁČEK, Tomáš (SGCZE)" userId="35fed899-acbf-4a8d-982a-ada989307646" providerId="ADAL" clId="{70D0960B-49A9-4EC3-8F0A-49E63CB039B3}" dt="2024-11-19T10:51:59.114" v="429" actId="20577"/>
          <ac:spMkLst>
            <pc:docMk/>
            <pc:sldMk cId="2003093565" sldId="263"/>
            <ac:spMk id="25" creationId="{03AB9E18-06EF-57FB-AEB3-0935E0D094C7}"/>
          </ac:spMkLst>
        </pc:spChg>
        <pc:graphicFrameChg chg="mod">
          <ac:chgData name="HLAVÁČEK, Tomáš (SGCZE)" userId="35fed899-acbf-4a8d-982a-ada989307646" providerId="ADAL" clId="{70D0960B-49A9-4EC3-8F0A-49E63CB039B3}" dt="2024-11-19T11:04:33.108" v="432" actId="207"/>
          <ac:graphicFrameMkLst>
            <pc:docMk/>
            <pc:sldMk cId="2003093565" sldId="263"/>
            <ac:graphicFrameMk id="26" creationId="{2B60A1D9-805B-4426-E10B-51AE4C6586A6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E7F6C5-9419-4FDB-A279-D04BFA60D6A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8C5E6A0-8609-4591-A95F-30BC56EC29A2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1600" b="1" i="0" dirty="0">
              <a:solidFill>
                <a:srgbClr val="616161"/>
              </a:solidFill>
              <a:latin typeface="Proxima Nova"/>
            </a:rPr>
            <a:t>Zvýšení platového ohodnocení</a:t>
          </a:r>
        </a:p>
        <a:p>
          <a:r>
            <a:rPr lang="cs-CZ" sz="1600" b="0" i="0" dirty="0">
              <a:solidFill>
                <a:srgbClr val="616161"/>
              </a:solidFill>
              <a:latin typeface="Proxima Nova"/>
            </a:rPr>
            <a:t>zvýšit atraktivitu stavebnictví v porovnání s jinými sektory</a:t>
          </a:r>
          <a:endParaRPr lang="cs-CZ" sz="1600" dirty="0"/>
        </a:p>
      </dgm:t>
    </dgm:pt>
    <dgm:pt modelId="{E812B62D-5B8F-4022-99CB-D4898EEFC606}" type="parTrans" cxnId="{9A3EA69C-0B9A-4618-9B97-C7D623337DB0}">
      <dgm:prSet/>
      <dgm:spPr/>
      <dgm:t>
        <a:bodyPr/>
        <a:lstStyle/>
        <a:p>
          <a:endParaRPr lang="cs-CZ"/>
        </a:p>
      </dgm:t>
    </dgm:pt>
    <dgm:pt modelId="{5003F44C-C125-4303-9E26-DAC53399F7E0}" type="sibTrans" cxnId="{9A3EA69C-0B9A-4618-9B97-C7D623337DB0}">
      <dgm:prSet/>
      <dgm:spPr/>
      <dgm:t>
        <a:bodyPr/>
        <a:lstStyle/>
        <a:p>
          <a:endParaRPr lang="cs-CZ"/>
        </a:p>
      </dgm:t>
    </dgm:pt>
    <dgm:pt modelId="{F3537D3F-5ACA-4584-B5DC-8C6AAE20B600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cs-CZ" sz="1000" b="1" i="0" dirty="0">
              <a:solidFill>
                <a:srgbClr val="616161"/>
              </a:solidFill>
              <a:latin typeface="Proxima Nova"/>
            </a:rPr>
            <a:t>Podpora vzdělávání a kariérního růstu</a:t>
          </a:r>
        </a:p>
        <a:p>
          <a:r>
            <a:rPr lang="cs-CZ" sz="1000" b="0" i="0" dirty="0">
              <a:solidFill>
                <a:srgbClr val="616161"/>
              </a:solidFill>
              <a:latin typeface="Proxima Nova"/>
            </a:rPr>
            <a:t>Spolupráce škol a firem - stáže</a:t>
          </a:r>
          <a:r>
            <a:rPr lang="cs-CZ" sz="1000" dirty="0">
              <a:solidFill>
                <a:srgbClr val="616161"/>
              </a:solidFill>
              <a:latin typeface="Proxima Nova"/>
            </a:rPr>
            <a:t>. </a:t>
          </a:r>
        </a:p>
        <a:p>
          <a:r>
            <a:rPr lang="cs-CZ" sz="1000" b="1" dirty="0">
              <a:solidFill>
                <a:schemeClr val="tx2">
                  <a:lumMod val="75000"/>
                </a:schemeClr>
              </a:solidFill>
              <a:latin typeface="Proxima Nova"/>
            </a:rPr>
            <a:t>Motivace žáků už na 2. stupni ZŠ (exkurze, ukázky mechanizace, dny otevřených dveří na projektech a provozech).</a:t>
          </a:r>
          <a:endParaRPr lang="cs-CZ" sz="1000" dirty="0"/>
        </a:p>
      </dgm:t>
    </dgm:pt>
    <dgm:pt modelId="{C46B5894-9B3E-4639-8E91-101D0EA664D5}" type="parTrans" cxnId="{606690B2-1FC5-4EF1-BCAA-80C4FCDE75ED}">
      <dgm:prSet/>
      <dgm:spPr/>
      <dgm:t>
        <a:bodyPr/>
        <a:lstStyle/>
        <a:p>
          <a:endParaRPr lang="cs-CZ"/>
        </a:p>
      </dgm:t>
    </dgm:pt>
    <dgm:pt modelId="{6738CEF7-838B-43E6-A06E-FD6063112930}" type="sibTrans" cxnId="{606690B2-1FC5-4EF1-BCAA-80C4FCDE75ED}">
      <dgm:prSet/>
      <dgm:spPr/>
      <dgm:t>
        <a:bodyPr/>
        <a:lstStyle/>
        <a:p>
          <a:endParaRPr lang="cs-CZ"/>
        </a:p>
      </dgm:t>
    </dgm:pt>
    <dgm:pt modelId="{05867D0F-F637-475E-B900-D81805999806}">
      <dgm:prSet phldrT="[Text]"/>
      <dgm:spPr>
        <a:solidFill>
          <a:srgbClr val="00B0F0"/>
        </a:solidFill>
      </dgm:spPr>
      <dgm:t>
        <a:bodyPr/>
        <a:lstStyle/>
        <a:p>
          <a:r>
            <a:rPr lang="cs-CZ" b="1" dirty="0">
              <a:solidFill>
                <a:srgbClr val="616161"/>
              </a:solidFill>
              <a:latin typeface="Proxima Nova"/>
            </a:rPr>
            <a:t>Z</a:t>
          </a:r>
          <a:r>
            <a:rPr lang="cs-CZ" b="1" i="0" dirty="0">
              <a:solidFill>
                <a:srgbClr val="616161"/>
              </a:solidFill>
              <a:latin typeface="Proxima Nova"/>
            </a:rPr>
            <a:t>lepšení image stavebnictví jako perspektivního a atraktivního sektoru </a:t>
          </a:r>
        </a:p>
        <a:p>
          <a:r>
            <a:rPr lang="cs-CZ" b="0" i="0" dirty="0">
              <a:solidFill>
                <a:srgbClr val="616161"/>
              </a:solidFill>
              <a:latin typeface="Proxima Nova"/>
            </a:rPr>
            <a:t>Zapojení </a:t>
          </a:r>
          <a:r>
            <a:rPr lang="cs-CZ" b="0" i="0" dirty="0" err="1">
              <a:solidFill>
                <a:srgbClr val="616161"/>
              </a:solidFill>
              <a:latin typeface="Proxima Nova"/>
            </a:rPr>
            <a:t>influencerů</a:t>
          </a:r>
          <a:r>
            <a:rPr lang="cs-CZ" dirty="0">
              <a:solidFill>
                <a:srgbClr val="616161"/>
              </a:solidFill>
              <a:latin typeface="Proxima Nova"/>
            </a:rPr>
            <a:t>– využití komunikačních kanálů pro mladé</a:t>
          </a:r>
          <a:r>
            <a:rPr lang="cs-CZ" b="0" i="0" dirty="0">
              <a:solidFill>
                <a:srgbClr val="616161"/>
              </a:solidFill>
              <a:latin typeface="Proxima Nova"/>
            </a:rPr>
            <a:t> - </a:t>
          </a:r>
          <a:r>
            <a:rPr lang="cs-CZ" b="0" i="0" dirty="0" err="1">
              <a:solidFill>
                <a:srgbClr val="616161"/>
              </a:solidFill>
              <a:latin typeface="Proxima Nova"/>
            </a:rPr>
            <a:t>TikTok</a:t>
          </a:r>
          <a:r>
            <a:rPr lang="cs-CZ" dirty="0">
              <a:solidFill>
                <a:srgbClr val="616161"/>
              </a:solidFill>
              <a:latin typeface="Proxima Nova"/>
            </a:rPr>
            <a:t> </a:t>
          </a:r>
          <a:endParaRPr lang="cs-CZ" dirty="0"/>
        </a:p>
      </dgm:t>
    </dgm:pt>
    <dgm:pt modelId="{BE884CE3-C82E-4306-8E22-E857142333EC}" type="parTrans" cxnId="{56DA736D-AD4F-48D1-B173-667085DA7E60}">
      <dgm:prSet/>
      <dgm:spPr/>
      <dgm:t>
        <a:bodyPr/>
        <a:lstStyle/>
        <a:p>
          <a:endParaRPr lang="cs-CZ"/>
        </a:p>
      </dgm:t>
    </dgm:pt>
    <dgm:pt modelId="{9DC17296-9E78-4A7A-A9C1-7D9D45CE3FF9}" type="sibTrans" cxnId="{56DA736D-AD4F-48D1-B173-667085DA7E60}">
      <dgm:prSet/>
      <dgm:spPr/>
      <dgm:t>
        <a:bodyPr/>
        <a:lstStyle/>
        <a:p>
          <a:endParaRPr lang="cs-CZ"/>
        </a:p>
      </dgm:t>
    </dgm:pt>
    <dgm:pt modelId="{68801EE3-3D63-4FEF-8371-BAEDCAB23FB2}">
      <dgm:prSet phldrT="[Text]" custT="1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cs-CZ" sz="1200" b="1" i="0" dirty="0">
              <a:solidFill>
                <a:srgbClr val="616161"/>
              </a:solidFill>
              <a:latin typeface="Proxima Nova"/>
            </a:rPr>
            <a:t>Modernizace pracovních podmínek</a:t>
          </a:r>
        </a:p>
        <a:p>
          <a:r>
            <a:rPr lang="cs-CZ" sz="1200" b="0" i="0" dirty="0">
              <a:solidFill>
                <a:srgbClr val="616161"/>
              </a:solidFill>
              <a:latin typeface="Proxima Nova"/>
            </a:rPr>
            <a:t>Investice do moderních technologií  (BIM, 3D model a tisk, robotika a AI)</a:t>
          </a:r>
          <a:endParaRPr lang="cs-CZ" sz="1200" dirty="0"/>
        </a:p>
      </dgm:t>
    </dgm:pt>
    <dgm:pt modelId="{9473E42C-B5E2-4D58-A397-8F910D4B897D}" type="parTrans" cxnId="{23EEC68B-1F0A-4C84-8ADE-604EEFED0BE6}">
      <dgm:prSet/>
      <dgm:spPr/>
      <dgm:t>
        <a:bodyPr/>
        <a:lstStyle/>
        <a:p>
          <a:endParaRPr lang="cs-CZ"/>
        </a:p>
      </dgm:t>
    </dgm:pt>
    <dgm:pt modelId="{EA9E3A7D-B8B1-41CE-BC2F-DE8992E0A356}" type="sibTrans" cxnId="{23EEC68B-1F0A-4C84-8ADE-604EEFED0BE6}">
      <dgm:prSet/>
      <dgm:spPr/>
      <dgm:t>
        <a:bodyPr/>
        <a:lstStyle/>
        <a:p>
          <a:endParaRPr lang="cs-CZ"/>
        </a:p>
      </dgm:t>
    </dgm:pt>
    <dgm:pt modelId="{C0FDE9C6-6539-4760-B6F7-508DE57A59D9}" type="pres">
      <dgm:prSet presAssocID="{C6E7F6C5-9419-4FDB-A279-D04BFA60D6AD}" presName="cycle" presStyleCnt="0">
        <dgm:presLayoutVars>
          <dgm:dir/>
          <dgm:resizeHandles val="exact"/>
        </dgm:presLayoutVars>
      </dgm:prSet>
      <dgm:spPr/>
    </dgm:pt>
    <dgm:pt modelId="{36CB14FA-0DEC-466C-9826-BDF30B519102}" type="pres">
      <dgm:prSet presAssocID="{78C5E6A0-8609-4591-A95F-30BC56EC29A2}" presName="node" presStyleLbl="node1" presStyleIdx="0" presStyleCnt="4" custScaleX="128549" custScaleY="182441" custRadScaleRad="88041" custRadScaleInc="4320">
        <dgm:presLayoutVars>
          <dgm:bulletEnabled val="1"/>
        </dgm:presLayoutVars>
      </dgm:prSet>
      <dgm:spPr/>
    </dgm:pt>
    <dgm:pt modelId="{2FC57274-9364-40B4-B857-7E691CB069D6}" type="pres">
      <dgm:prSet presAssocID="{78C5E6A0-8609-4591-A95F-30BC56EC29A2}" presName="spNode" presStyleCnt="0"/>
      <dgm:spPr/>
    </dgm:pt>
    <dgm:pt modelId="{0EE4B6FC-316D-43B6-AEB0-A2FF85D67E77}" type="pres">
      <dgm:prSet presAssocID="{5003F44C-C125-4303-9E26-DAC53399F7E0}" presName="sibTrans" presStyleLbl="sibTrans1D1" presStyleIdx="0" presStyleCnt="4"/>
      <dgm:spPr/>
    </dgm:pt>
    <dgm:pt modelId="{C7D46ADA-FA6C-458A-AD5E-96499E88F20E}" type="pres">
      <dgm:prSet presAssocID="{F3537D3F-5ACA-4584-B5DC-8C6AAE20B600}" presName="node" presStyleLbl="node1" presStyleIdx="1" presStyleCnt="4" custScaleX="166467" custScaleY="134377" custRadScaleRad="131037" custRadScaleInc="0">
        <dgm:presLayoutVars>
          <dgm:bulletEnabled val="1"/>
        </dgm:presLayoutVars>
      </dgm:prSet>
      <dgm:spPr/>
    </dgm:pt>
    <dgm:pt modelId="{F41691D5-7B80-4EFA-990F-4519366A94EB}" type="pres">
      <dgm:prSet presAssocID="{F3537D3F-5ACA-4584-B5DC-8C6AAE20B600}" presName="spNode" presStyleCnt="0"/>
      <dgm:spPr/>
    </dgm:pt>
    <dgm:pt modelId="{24072A9D-6C07-4F3A-B8A1-9CA2AEE8FD6B}" type="pres">
      <dgm:prSet presAssocID="{6738CEF7-838B-43E6-A06E-FD6063112930}" presName="sibTrans" presStyleLbl="sibTrans1D1" presStyleIdx="1" presStyleCnt="4"/>
      <dgm:spPr/>
    </dgm:pt>
    <dgm:pt modelId="{2C5A5FDA-B0A2-4098-A6A7-FFC2BAA1B295}" type="pres">
      <dgm:prSet presAssocID="{05867D0F-F637-475E-B900-D81805999806}" presName="node" presStyleLbl="node1" presStyleIdx="2" presStyleCnt="4" custScaleX="141139" custScaleY="135958">
        <dgm:presLayoutVars>
          <dgm:bulletEnabled val="1"/>
        </dgm:presLayoutVars>
      </dgm:prSet>
      <dgm:spPr/>
    </dgm:pt>
    <dgm:pt modelId="{B4C0847E-E2E8-47D8-977C-42D4C0D49305}" type="pres">
      <dgm:prSet presAssocID="{05867D0F-F637-475E-B900-D81805999806}" presName="spNode" presStyleCnt="0"/>
      <dgm:spPr/>
    </dgm:pt>
    <dgm:pt modelId="{84CBD832-A81A-469C-9EFA-2473AD47550B}" type="pres">
      <dgm:prSet presAssocID="{9DC17296-9E78-4A7A-A9C1-7D9D45CE3FF9}" presName="sibTrans" presStyleLbl="sibTrans1D1" presStyleIdx="2" presStyleCnt="4"/>
      <dgm:spPr/>
    </dgm:pt>
    <dgm:pt modelId="{91F417E1-3565-47E8-A14C-58F375673A08}" type="pres">
      <dgm:prSet presAssocID="{68801EE3-3D63-4FEF-8371-BAEDCAB23FB2}" presName="node" presStyleLbl="node1" presStyleIdx="3" presStyleCnt="4" custScaleX="169176" custScaleY="140637" custRadScaleRad="133569" custRadScaleInc="-304">
        <dgm:presLayoutVars>
          <dgm:bulletEnabled val="1"/>
        </dgm:presLayoutVars>
      </dgm:prSet>
      <dgm:spPr/>
    </dgm:pt>
    <dgm:pt modelId="{11EFE6BA-8EFA-4002-B4A0-1A95839EBD71}" type="pres">
      <dgm:prSet presAssocID="{68801EE3-3D63-4FEF-8371-BAEDCAB23FB2}" presName="spNode" presStyleCnt="0"/>
      <dgm:spPr/>
    </dgm:pt>
    <dgm:pt modelId="{33278C20-3A3D-4DF9-B670-485D36C47445}" type="pres">
      <dgm:prSet presAssocID="{EA9E3A7D-B8B1-41CE-BC2F-DE8992E0A356}" presName="sibTrans" presStyleLbl="sibTrans1D1" presStyleIdx="3" presStyleCnt="4"/>
      <dgm:spPr/>
    </dgm:pt>
  </dgm:ptLst>
  <dgm:cxnLst>
    <dgm:cxn modelId="{000E632B-F0F9-4DD0-8B66-64AD6BE0388F}" type="presOf" srcId="{78C5E6A0-8609-4591-A95F-30BC56EC29A2}" destId="{36CB14FA-0DEC-466C-9826-BDF30B519102}" srcOrd="0" destOrd="0" presId="urn:microsoft.com/office/officeart/2005/8/layout/cycle6"/>
    <dgm:cxn modelId="{56DA736D-AD4F-48D1-B173-667085DA7E60}" srcId="{C6E7F6C5-9419-4FDB-A279-D04BFA60D6AD}" destId="{05867D0F-F637-475E-B900-D81805999806}" srcOrd="2" destOrd="0" parTransId="{BE884CE3-C82E-4306-8E22-E857142333EC}" sibTransId="{9DC17296-9E78-4A7A-A9C1-7D9D45CE3FF9}"/>
    <dgm:cxn modelId="{66710C71-EC69-43AE-9EAE-ED12EC20B4E1}" type="presOf" srcId="{68801EE3-3D63-4FEF-8371-BAEDCAB23FB2}" destId="{91F417E1-3565-47E8-A14C-58F375673A08}" srcOrd="0" destOrd="0" presId="urn:microsoft.com/office/officeart/2005/8/layout/cycle6"/>
    <dgm:cxn modelId="{23EEC68B-1F0A-4C84-8ADE-604EEFED0BE6}" srcId="{C6E7F6C5-9419-4FDB-A279-D04BFA60D6AD}" destId="{68801EE3-3D63-4FEF-8371-BAEDCAB23FB2}" srcOrd="3" destOrd="0" parTransId="{9473E42C-B5E2-4D58-A397-8F910D4B897D}" sibTransId="{EA9E3A7D-B8B1-41CE-BC2F-DE8992E0A356}"/>
    <dgm:cxn modelId="{9A3EA69C-0B9A-4618-9B97-C7D623337DB0}" srcId="{C6E7F6C5-9419-4FDB-A279-D04BFA60D6AD}" destId="{78C5E6A0-8609-4591-A95F-30BC56EC29A2}" srcOrd="0" destOrd="0" parTransId="{E812B62D-5B8F-4022-99CB-D4898EEFC606}" sibTransId="{5003F44C-C125-4303-9E26-DAC53399F7E0}"/>
    <dgm:cxn modelId="{1F2AD4A6-9182-457E-9495-78A3D9641C7F}" type="presOf" srcId="{6738CEF7-838B-43E6-A06E-FD6063112930}" destId="{24072A9D-6C07-4F3A-B8A1-9CA2AEE8FD6B}" srcOrd="0" destOrd="0" presId="urn:microsoft.com/office/officeart/2005/8/layout/cycle6"/>
    <dgm:cxn modelId="{606690B2-1FC5-4EF1-BCAA-80C4FCDE75ED}" srcId="{C6E7F6C5-9419-4FDB-A279-D04BFA60D6AD}" destId="{F3537D3F-5ACA-4584-B5DC-8C6AAE20B600}" srcOrd="1" destOrd="0" parTransId="{C46B5894-9B3E-4639-8E91-101D0EA664D5}" sibTransId="{6738CEF7-838B-43E6-A06E-FD6063112930}"/>
    <dgm:cxn modelId="{39B5EAB7-26B1-4B4D-BA96-6FEA63EE0C32}" type="presOf" srcId="{9DC17296-9E78-4A7A-A9C1-7D9D45CE3FF9}" destId="{84CBD832-A81A-469C-9EFA-2473AD47550B}" srcOrd="0" destOrd="0" presId="urn:microsoft.com/office/officeart/2005/8/layout/cycle6"/>
    <dgm:cxn modelId="{77E859BA-8524-44EC-AF2B-72A7E115440B}" type="presOf" srcId="{F3537D3F-5ACA-4584-B5DC-8C6AAE20B600}" destId="{C7D46ADA-FA6C-458A-AD5E-96499E88F20E}" srcOrd="0" destOrd="0" presId="urn:microsoft.com/office/officeart/2005/8/layout/cycle6"/>
    <dgm:cxn modelId="{0C28C1CA-0212-49E9-9B72-F6EB978C2925}" type="presOf" srcId="{05867D0F-F637-475E-B900-D81805999806}" destId="{2C5A5FDA-B0A2-4098-A6A7-FFC2BAA1B295}" srcOrd="0" destOrd="0" presId="urn:microsoft.com/office/officeart/2005/8/layout/cycle6"/>
    <dgm:cxn modelId="{7C5926D2-9150-4508-AAC9-BEF2446F64D3}" type="presOf" srcId="{5003F44C-C125-4303-9E26-DAC53399F7E0}" destId="{0EE4B6FC-316D-43B6-AEB0-A2FF85D67E77}" srcOrd="0" destOrd="0" presId="urn:microsoft.com/office/officeart/2005/8/layout/cycle6"/>
    <dgm:cxn modelId="{C6457BD3-8DE5-4506-A764-6ECAB4A357C1}" type="presOf" srcId="{EA9E3A7D-B8B1-41CE-BC2F-DE8992E0A356}" destId="{33278C20-3A3D-4DF9-B670-485D36C47445}" srcOrd="0" destOrd="0" presId="urn:microsoft.com/office/officeart/2005/8/layout/cycle6"/>
    <dgm:cxn modelId="{F457AEFF-94D0-4E7F-8480-B19B09999FE1}" type="presOf" srcId="{C6E7F6C5-9419-4FDB-A279-D04BFA60D6AD}" destId="{C0FDE9C6-6539-4760-B6F7-508DE57A59D9}" srcOrd="0" destOrd="0" presId="urn:microsoft.com/office/officeart/2005/8/layout/cycle6"/>
    <dgm:cxn modelId="{7599BC7D-7E96-4F07-BCDD-6A71A695E6C1}" type="presParOf" srcId="{C0FDE9C6-6539-4760-B6F7-508DE57A59D9}" destId="{36CB14FA-0DEC-466C-9826-BDF30B519102}" srcOrd="0" destOrd="0" presId="urn:microsoft.com/office/officeart/2005/8/layout/cycle6"/>
    <dgm:cxn modelId="{457ED71E-2CE8-41CA-B4F7-105351BE15C1}" type="presParOf" srcId="{C0FDE9C6-6539-4760-B6F7-508DE57A59D9}" destId="{2FC57274-9364-40B4-B857-7E691CB069D6}" srcOrd="1" destOrd="0" presId="urn:microsoft.com/office/officeart/2005/8/layout/cycle6"/>
    <dgm:cxn modelId="{E72E4419-E446-4374-AD23-F5280B785CA4}" type="presParOf" srcId="{C0FDE9C6-6539-4760-B6F7-508DE57A59D9}" destId="{0EE4B6FC-316D-43B6-AEB0-A2FF85D67E77}" srcOrd="2" destOrd="0" presId="urn:microsoft.com/office/officeart/2005/8/layout/cycle6"/>
    <dgm:cxn modelId="{967555A8-3A64-4FCC-956F-7AEDCB5000CB}" type="presParOf" srcId="{C0FDE9C6-6539-4760-B6F7-508DE57A59D9}" destId="{C7D46ADA-FA6C-458A-AD5E-96499E88F20E}" srcOrd="3" destOrd="0" presId="urn:microsoft.com/office/officeart/2005/8/layout/cycle6"/>
    <dgm:cxn modelId="{3ED71F36-789F-43EE-8350-B018EB4BB737}" type="presParOf" srcId="{C0FDE9C6-6539-4760-B6F7-508DE57A59D9}" destId="{F41691D5-7B80-4EFA-990F-4519366A94EB}" srcOrd="4" destOrd="0" presId="urn:microsoft.com/office/officeart/2005/8/layout/cycle6"/>
    <dgm:cxn modelId="{511FADB0-4E3A-4106-8803-9007346D8C11}" type="presParOf" srcId="{C0FDE9C6-6539-4760-B6F7-508DE57A59D9}" destId="{24072A9D-6C07-4F3A-B8A1-9CA2AEE8FD6B}" srcOrd="5" destOrd="0" presId="urn:microsoft.com/office/officeart/2005/8/layout/cycle6"/>
    <dgm:cxn modelId="{1C95AB1C-4AF5-41F2-BC01-82931D074F6F}" type="presParOf" srcId="{C0FDE9C6-6539-4760-B6F7-508DE57A59D9}" destId="{2C5A5FDA-B0A2-4098-A6A7-FFC2BAA1B295}" srcOrd="6" destOrd="0" presId="urn:microsoft.com/office/officeart/2005/8/layout/cycle6"/>
    <dgm:cxn modelId="{042B2F84-BCCA-4ACE-9893-44C7BFDB727B}" type="presParOf" srcId="{C0FDE9C6-6539-4760-B6F7-508DE57A59D9}" destId="{B4C0847E-E2E8-47D8-977C-42D4C0D49305}" srcOrd="7" destOrd="0" presId="urn:microsoft.com/office/officeart/2005/8/layout/cycle6"/>
    <dgm:cxn modelId="{A323657A-63AD-40C5-A8C9-2EF2BD0F7E37}" type="presParOf" srcId="{C0FDE9C6-6539-4760-B6F7-508DE57A59D9}" destId="{84CBD832-A81A-469C-9EFA-2473AD47550B}" srcOrd="8" destOrd="0" presId="urn:microsoft.com/office/officeart/2005/8/layout/cycle6"/>
    <dgm:cxn modelId="{79932777-5D9B-478F-8D35-728E5299728B}" type="presParOf" srcId="{C0FDE9C6-6539-4760-B6F7-508DE57A59D9}" destId="{91F417E1-3565-47E8-A14C-58F375673A08}" srcOrd="9" destOrd="0" presId="urn:microsoft.com/office/officeart/2005/8/layout/cycle6"/>
    <dgm:cxn modelId="{805AB01D-7995-4A28-9F8B-3C0A122FCC76}" type="presParOf" srcId="{C0FDE9C6-6539-4760-B6F7-508DE57A59D9}" destId="{11EFE6BA-8EFA-4002-B4A0-1A95839EBD71}" srcOrd="10" destOrd="0" presId="urn:microsoft.com/office/officeart/2005/8/layout/cycle6"/>
    <dgm:cxn modelId="{9CE6EC9B-D34B-409A-8D4F-542A67669C1E}" type="presParOf" srcId="{C0FDE9C6-6539-4760-B6F7-508DE57A59D9}" destId="{33278C20-3A3D-4DF9-B670-485D36C47445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CB14FA-0DEC-466C-9826-BDF30B519102}">
      <dsp:nvSpPr>
        <dsp:cNvPr id="0" name=""/>
        <dsp:cNvSpPr/>
      </dsp:nvSpPr>
      <dsp:spPr>
        <a:xfrm>
          <a:off x="2155268" y="-92415"/>
          <a:ext cx="1867254" cy="1722545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i="0" kern="1200" dirty="0">
              <a:solidFill>
                <a:srgbClr val="616161"/>
              </a:solidFill>
              <a:latin typeface="Proxima Nova"/>
            </a:rPr>
            <a:t>Zvýšení platového ohodnocení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i="0" kern="1200" dirty="0">
              <a:solidFill>
                <a:srgbClr val="616161"/>
              </a:solidFill>
              <a:latin typeface="Proxima Nova"/>
            </a:rPr>
            <a:t>zvýšit atraktivitu stavebnictví v porovnání s jinými sektory</a:t>
          </a:r>
          <a:endParaRPr lang="cs-CZ" sz="1600" kern="1200" dirty="0"/>
        </a:p>
      </dsp:txBody>
      <dsp:txXfrm>
        <a:off x="2239356" y="-8327"/>
        <a:ext cx="1699078" cy="1554369"/>
      </dsp:txXfrm>
    </dsp:sp>
    <dsp:sp modelId="{0EE4B6FC-316D-43B6-AEB0-A2FF85D67E77}">
      <dsp:nvSpPr>
        <dsp:cNvPr id="0" name=""/>
        <dsp:cNvSpPr/>
      </dsp:nvSpPr>
      <dsp:spPr>
        <a:xfrm>
          <a:off x="2213434" y="1144369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1817234" y="21400"/>
              </a:moveTo>
              <a:arcTo wR="1559742" hR="1559742" stAng="16770133" swAng="180504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46ADA-FA6C-458A-AD5E-96499E88F20E}">
      <dsp:nvSpPr>
        <dsp:cNvPr id="0" name=""/>
        <dsp:cNvSpPr/>
      </dsp:nvSpPr>
      <dsp:spPr>
        <a:xfrm>
          <a:off x="3677962" y="1507348"/>
          <a:ext cx="2418037" cy="1268741"/>
        </a:xfrm>
        <a:prstGeom prst="round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i="0" kern="1200" dirty="0">
              <a:solidFill>
                <a:srgbClr val="616161"/>
              </a:solidFill>
              <a:latin typeface="Proxima Nova"/>
            </a:rPr>
            <a:t>Podpora vzdělávání a kariérního růstu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0" i="0" kern="1200" dirty="0">
              <a:solidFill>
                <a:srgbClr val="616161"/>
              </a:solidFill>
              <a:latin typeface="Proxima Nova"/>
            </a:rPr>
            <a:t>Spolupráce škol a firem - stáže</a:t>
          </a:r>
          <a:r>
            <a:rPr lang="cs-CZ" sz="1000" kern="1200" dirty="0">
              <a:solidFill>
                <a:srgbClr val="616161"/>
              </a:solidFill>
              <a:latin typeface="Proxima Nova"/>
            </a:rPr>
            <a:t>. 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000" b="1" kern="1200" dirty="0">
              <a:solidFill>
                <a:schemeClr val="tx2">
                  <a:lumMod val="75000"/>
                </a:schemeClr>
              </a:solidFill>
              <a:latin typeface="Proxima Nova"/>
            </a:rPr>
            <a:t>Motivace žáků už na 2. stupni ZŠ (exkurze, ukázky mechanizace, dny otevřených dveří na projektech a provozech).</a:t>
          </a:r>
          <a:endParaRPr lang="cs-CZ" sz="1000" kern="1200" dirty="0"/>
        </a:p>
      </dsp:txBody>
      <dsp:txXfrm>
        <a:off x="3739897" y="1569283"/>
        <a:ext cx="2294167" cy="1144871"/>
      </dsp:txXfrm>
    </dsp:sp>
    <dsp:sp modelId="{24072A9D-6C07-4F3A-B8A1-9CA2AEE8FD6B}">
      <dsp:nvSpPr>
        <dsp:cNvPr id="0" name=""/>
        <dsp:cNvSpPr/>
      </dsp:nvSpPr>
      <dsp:spPr>
        <a:xfrm>
          <a:off x="1945113" y="308902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2823216" y="2474309"/>
              </a:moveTo>
              <a:arcTo wR="1559742" hR="1559742" stAng="2153936" swAng="192155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A5FDA-B0A2-4098-A6A7-FFC2BAA1B295}">
      <dsp:nvSpPr>
        <dsp:cNvPr id="0" name=""/>
        <dsp:cNvSpPr/>
      </dsp:nvSpPr>
      <dsp:spPr>
        <a:xfrm>
          <a:off x="2032771" y="3059627"/>
          <a:ext cx="2050132" cy="1283668"/>
        </a:xfrm>
        <a:prstGeom prst="round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 dirty="0">
              <a:solidFill>
                <a:srgbClr val="616161"/>
              </a:solidFill>
              <a:latin typeface="Proxima Nova"/>
            </a:rPr>
            <a:t>Z</a:t>
          </a:r>
          <a:r>
            <a:rPr lang="cs-CZ" sz="1100" b="1" i="0" kern="1200" dirty="0">
              <a:solidFill>
                <a:srgbClr val="616161"/>
              </a:solidFill>
              <a:latin typeface="Proxima Nova"/>
            </a:rPr>
            <a:t>lepšení image stavebnictví jako perspektivního a atraktivního sektoru 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0" i="0" kern="1200" dirty="0">
              <a:solidFill>
                <a:srgbClr val="616161"/>
              </a:solidFill>
              <a:latin typeface="Proxima Nova"/>
            </a:rPr>
            <a:t>Zapojení </a:t>
          </a:r>
          <a:r>
            <a:rPr lang="cs-CZ" sz="1100" b="0" i="0" kern="1200" dirty="0" err="1">
              <a:solidFill>
                <a:srgbClr val="616161"/>
              </a:solidFill>
              <a:latin typeface="Proxima Nova"/>
            </a:rPr>
            <a:t>influencerů</a:t>
          </a:r>
          <a:r>
            <a:rPr lang="cs-CZ" sz="1100" kern="1200" dirty="0">
              <a:solidFill>
                <a:srgbClr val="616161"/>
              </a:solidFill>
              <a:latin typeface="Proxima Nova"/>
            </a:rPr>
            <a:t>– využití komunikačních kanálů pro mladé</a:t>
          </a:r>
          <a:r>
            <a:rPr lang="cs-CZ" sz="1100" b="0" i="0" kern="1200" dirty="0">
              <a:solidFill>
                <a:srgbClr val="616161"/>
              </a:solidFill>
              <a:latin typeface="Proxima Nova"/>
            </a:rPr>
            <a:t> - </a:t>
          </a:r>
          <a:r>
            <a:rPr lang="cs-CZ" sz="1100" b="0" i="0" kern="1200" dirty="0" err="1">
              <a:solidFill>
                <a:srgbClr val="616161"/>
              </a:solidFill>
              <a:latin typeface="Proxima Nova"/>
            </a:rPr>
            <a:t>TikTok</a:t>
          </a:r>
          <a:r>
            <a:rPr lang="cs-CZ" sz="1100" kern="1200" dirty="0">
              <a:solidFill>
                <a:srgbClr val="616161"/>
              </a:solidFill>
              <a:latin typeface="Proxima Nova"/>
            </a:rPr>
            <a:t> </a:t>
          </a:r>
          <a:endParaRPr lang="cs-CZ" sz="1100" kern="1200" dirty="0"/>
        </a:p>
      </dsp:txBody>
      <dsp:txXfrm>
        <a:off x="2095435" y="3122291"/>
        <a:ext cx="1924804" cy="1158340"/>
      </dsp:txXfrm>
    </dsp:sp>
    <dsp:sp modelId="{84CBD832-A81A-469C-9EFA-2473AD47550B}">
      <dsp:nvSpPr>
        <dsp:cNvPr id="0" name=""/>
        <dsp:cNvSpPr/>
      </dsp:nvSpPr>
      <dsp:spPr>
        <a:xfrm>
          <a:off x="1034468" y="302385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990404" y="3011862"/>
              </a:moveTo>
              <a:arcTo wR="1559742" hR="1559742" stAng="6684530" swAng="185423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1F417E1-3565-47E8-A14C-58F375673A08}">
      <dsp:nvSpPr>
        <dsp:cNvPr id="0" name=""/>
        <dsp:cNvSpPr/>
      </dsp:nvSpPr>
      <dsp:spPr>
        <a:xfrm>
          <a:off x="0" y="1481112"/>
          <a:ext cx="2457387" cy="1327846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1" i="0" kern="1200" dirty="0">
              <a:solidFill>
                <a:srgbClr val="616161"/>
              </a:solidFill>
              <a:latin typeface="Proxima Nova"/>
            </a:rPr>
            <a:t>Modernizace pracovních podmínek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b="0" i="0" kern="1200" dirty="0">
              <a:solidFill>
                <a:srgbClr val="616161"/>
              </a:solidFill>
              <a:latin typeface="Proxima Nova"/>
            </a:rPr>
            <a:t>Investice do moderních technologií  (BIM, 3D model a tisk, robotika a AI)</a:t>
          </a:r>
          <a:endParaRPr lang="cs-CZ" sz="1200" kern="1200" dirty="0"/>
        </a:p>
      </dsp:txBody>
      <dsp:txXfrm>
        <a:off x="64820" y="1545932"/>
        <a:ext cx="2327747" cy="1198206"/>
      </dsp:txXfrm>
    </dsp:sp>
    <dsp:sp modelId="{33278C20-3A3D-4DF9-B670-485D36C47445}">
      <dsp:nvSpPr>
        <dsp:cNvPr id="0" name=""/>
        <dsp:cNvSpPr/>
      </dsp:nvSpPr>
      <dsp:spPr>
        <a:xfrm>
          <a:off x="825746" y="1089703"/>
          <a:ext cx="3119485" cy="3119485"/>
        </a:xfrm>
        <a:custGeom>
          <a:avLst/>
          <a:gdLst/>
          <a:ahLst/>
          <a:cxnLst/>
          <a:rect l="0" t="0" r="0" b="0"/>
          <a:pathLst>
            <a:path>
              <a:moveTo>
                <a:pt x="533055" y="385557"/>
              </a:moveTo>
              <a:arcTo wR="1559742" hR="1559742" stAng="13730047" swAng="194114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5944585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861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userDrawn="1">
  <p:cSld name="SECTION_HEADER">
    <p:bg>
      <p:bgPr>
        <a:solidFill>
          <a:schemeClr val="dk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4"/>
                </a:solidFill>
              </a:defRPr>
            </a:lvl1pPr>
            <a:lvl2pPr lvl="1">
              <a:buNone/>
              <a:defRPr>
                <a:solidFill>
                  <a:schemeClr val="accent4"/>
                </a:solidFill>
              </a:defRPr>
            </a:lvl2pPr>
            <a:lvl3pPr lvl="2">
              <a:buNone/>
              <a:defRPr>
                <a:solidFill>
                  <a:schemeClr val="accent4"/>
                </a:solidFill>
              </a:defRPr>
            </a:lvl3pPr>
            <a:lvl4pPr lvl="3">
              <a:buNone/>
              <a:defRPr>
                <a:solidFill>
                  <a:schemeClr val="accent4"/>
                </a:solidFill>
              </a:defRPr>
            </a:lvl4pPr>
            <a:lvl5pPr lvl="4">
              <a:buNone/>
              <a:defRPr>
                <a:solidFill>
                  <a:schemeClr val="accent4"/>
                </a:solidFill>
              </a:defRPr>
            </a:lvl5pPr>
            <a:lvl6pPr lvl="5">
              <a:buNone/>
              <a:defRPr>
                <a:solidFill>
                  <a:schemeClr val="accent4"/>
                </a:solidFill>
              </a:defRPr>
            </a:lvl6pPr>
            <a:lvl7pPr lvl="6">
              <a:buNone/>
              <a:defRPr>
                <a:solidFill>
                  <a:schemeClr val="accent4"/>
                </a:solidFill>
              </a:defRPr>
            </a:lvl7pPr>
            <a:lvl8pPr lvl="7">
              <a:buNone/>
              <a:defRPr>
                <a:solidFill>
                  <a:schemeClr val="accent4"/>
                </a:solidFill>
              </a:defRPr>
            </a:lvl8pPr>
            <a:lvl9pPr lvl="8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ubTitle" idx="2"/>
          </p:nvPr>
        </p:nvSpPr>
        <p:spPr>
          <a:xfrm>
            <a:off x="387975" y="789025"/>
            <a:ext cx="8520600" cy="833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 userDrawn="1">
  <p:cSld name="TITLE_AND_BODY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title" hasCustomPrompt="1"/>
          </p:nvPr>
        </p:nvSpPr>
        <p:spPr>
          <a:xfrm>
            <a:off x="311700" y="0"/>
            <a:ext cx="8520600" cy="71292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dirty="0"/>
              <a:t>Agenda</a:t>
            </a:r>
            <a:endParaRPr dirty="0"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1"/>
          </p:nvPr>
        </p:nvSpPr>
        <p:spPr>
          <a:xfrm>
            <a:off x="311700" y="1194734"/>
            <a:ext cx="8520600" cy="385096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marL="914400" lvl="1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832297" y="4863993"/>
            <a:ext cx="311411" cy="19282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4"/>
                </a:solidFill>
              </a:defRPr>
            </a:lvl1pPr>
            <a:lvl2pPr lvl="1" rtl="0">
              <a:buNone/>
              <a:defRPr>
                <a:solidFill>
                  <a:schemeClr val="accent4"/>
                </a:solidFill>
              </a:defRPr>
            </a:lvl2pPr>
            <a:lvl3pPr lvl="2" rtl="0">
              <a:buNone/>
              <a:defRPr>
                <a:solidFill>
                  <a:schemeClr val="accent4"/>
                </a:solidFill>
              </a:defRPr>
            </a:lvl3pPr>
            <a:lvl4pPr lvl="3" rtl="0">
              <a:buNone/>
              <a:defRPr>
                <a:solidFill>
                  <a:schemeClr val="accent4"/>
                </a:solidFill>
              </a:defRPr>
            </a:lvl4pPr>
            <a:lvl5pPr lvl="4" rtl="0">
              <a:buNone/>
              <a:defRPr>
                <a:solidFill>
                  <a:schemeClr val="accent4"/>
                </a:solidFill>
              </a:defRPr>
            </a:lvl5pPr>
            <a:lvl6pPr lvl="5" rtl="0">
              <a:buNone/>
              <a:defRPr>
                <a:solidFill>
                  <a:schemeClr val="accent4"/>
                </a:solidFill>
              </a:defRPr>
            </a:lvl6pPr>
            <a:lvl7pPr lvl="6" rtl="0">
              <a:buNone/>
              <a:defRPr>
                <a:solidFill>
                  <a:schemeClr val="accent4"/>
                </a:solidFill>
              </a:defRPr>
            </a:lvl7pPr>
            <a:lvl8pPr lvl="7" rtl="0">
              <a:buNone/>
              <a:defRPr>
                <a:solidFill>
                  <a:schemeClr val="accent4"/>
                </a:solidFill>
              </a:defRPr>
            </a:lvl8pPr>
            <a:lvl9pPr lvl="8" rtl="0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" name="Subtitle 1">
            <a:extLst>
              <a:ext uri="{FF2B5EF4-FFF2-40B4-BE49-F238E27FC236}">
                <a16:creationId xmlns:a16="http://schemas.microsoft.com/office/drawing/2014/main" id="{0D296A4F-FF01-A06E-7AAA-3D203B6399A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11699" y="712926"/>
            <a:ext cx="8520599" cy="481810"/>
          </a:xfrm>
        </p:spPr>
        <p:txBody>
          <a:bodyPr tIns="0"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6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1"/>
          </p:nvPr>
        </p:nvSpPr>
        <p:spPr>
          <a:xfrm>
            <a:off x="311700" y="13810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2"/>
          </p:nvPr>
        </p:nvSpPr>
        <p:spPr>
          <a:xfrm>
            <a:off x="48324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accent4"/>
                </a:solidFill>
              </a:defRPr>
            </a:lvl1pPr>
            <a:lvl2pPr lvl="1">
              <a:buNone/>
              <a:defRPr>
                <a:solidFill>
                  <a:schemeClr val="accent4"/>
                </a:solidFill>
              </a:defRPr>
            </a:lvl2pPr>
            <a:lvl3pPr lvl="2">
              <a:buNone/>
              <a:defRPr>
                <a:solidFill>
                  <a:schemeClr val="accent4"/>
                </a:solidFill>
              </a:defRPr>
            </a:lvl3pPr>
            <a:lvl4pPr lvl="3">
              <a:buNone/>
              <a:defRPr>
                <a:solidFill>
                  <a:schemeClr val="accent4"/>
                </a:solidFill>
              </a:defRPr>
            </a:lvl4pPr>
            <a:lvl5pPr lvl="4">
              <a:buNone/>
              <a:defRPr>
                <a:solidFill>
                  <a:schemeClr val="accent4"/>
                </a:solidFill>
              </a:defRPr>
            </a:lvl5pPr>
            <a:lvl6pPr lvl="5">
              <a:buNone/>
              <a:defRPr>
                <a:solidFill>
                  <a:schemeClr val="accent4"/>
                </a:solidFill>
              </a:defRPr>
            </a:lvl6pPr>
            <a:lvl7pPr lvl="6">
              <a:buNone/>
              <a:defRPr>
                <a:solidFill>
                  <a:schemeClr val="accent4"/>
                </a:solidFill>
              </a:defRPr>
            </a:lvl7pPr>
            <a:lvl8pPr lvl="7">
              <a:buNone/>
              <a:defRPr>
                <a:solidFill>
                  <a:schemeClr val="accent4"/>
                </a:solidFill>
              </a:defRPr>
            </a:lvl8pPr>
            <a:lvl9pPr lvl="8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ubTitle" idx="3"/>
          </p:nvPr>
        </p:nvSpPr>
        <p:spPr>
          <a:xfrm>
            <a:off x="386975" y="864000"/>
            <a:ext cx="83682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4"/>
          </p:nvPr>
        </p:nvSpPr>
        <p:spPr>
          <a:xfrm>
            <a:off x="4813725" y="3822525"/>
            <a:ext cx="3999900" cy="2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3050" algn="r" rtl="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Google Shape;46;p1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title"/>
          </p:nvPr>
        </p:nvSpPr>
        <p:spPr>
          <a:xfrm>
            <a:off x="311700" y="1402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body" idx="1"/>
          </p:nvPr>
        </p:nvSpPr>
        <p:spPr>
          <a:xfrm>
            <a:off x="3117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0" name="Google Shape;50;p10"/>
          <p:cNvSpPr txBox="1">
            <a:spLocks noGrp="1"/>
          </p:cNvSpPr>
          <p:nvPr>
            <p:ph type="body" idx="2"/>
          </p:nvPr>
        </p:nvSpPr>
        <p:spPr>
          <a:xfrm>
            <a:off x="4832400" y="13048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subTitle" idx="3"/>
          </p:nvPr>
        </p:nvSpPr>
        <p:spPr>
          <a:xfrm>
            <a:off x="386975" y="787800"/>
            <a:ext cx="8368200" cy="84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2100"/>
              <a:buNone/>
              <a:defRPr sz="2100">
                <a:solidFill>
                  <a:schemeClr val="accent5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4"/>
          </p:nvPr>
        </p:nvSpPr>
        <p:spPr>
          <a:xfrm>
            <a:off x="4813725" y="3822525"/>
            <a:ext cx="3999900" cy="20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73050" algn="r" rtl="0">
              <a:spcBef>
                <a:spcPts val="0"/>
              </a:spcBef>
              <a:spcAft>
                <a:spcPts val="0"/>
              </a:spcAft>
              <a:buSzPts val="700"/>
              <a:buChar char="●"/>
              <a:defRPr sz="700"/>
            </a:lvl1pPr>
            <a:lvl2pPr marL="914400" lvl="1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2pPr>
            <a:lvl3pPr marL="1371600" lvl="2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3pPr>
            <a:lvl4pPr marL="1828800" lvl="3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4pPr>
            <a:lvl5pPr marL="2286000" lvl="4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5pPr>
            <a:lvl6pPr marL="2743200" lvl="5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6pPr>
            <a:lvl7pPr marL="3200400" lvl="6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●"/>
              <a:defRPr sz="500"/>
            </a:lvl7pPr>
            <a:lvl8pPr marL="3657600" lvl="7" indent="-260350" algn="r" rtl="0">
              <a:spcBef>
                <a:spcPts val="0"/>
              </a:spcBef>
              <a:spcAft>
                <a:spcPts val="0"/>
              </a:spcAft>
              <a:buSzPts val="500"/>
              <a:buChar char="○"/>
              <a:defRPr sz="500"/>
            </a:lvl8pPr>
            <a:lvl9pPr marL="4114800" lvl="8" indent="-260350" algn="r" rtl="0">
              <a:spcBef>
                <a:spcPts val="0"/>
              </a:spcBef>
              <a:spcAft>
                <a:spcPts val="0"/>
              </a:spcAft>
              <a:buSzPts val="500"/>
              <a:buChar char="■"/>
              <a:defRPr sz="500"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5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accent4"/>
                </a:solidFill>
              </a:defRPr>
            </a:lvl1pPr>
            <a:lvl2pPr lvl="1" rtl="0">
              <a:buNone/>
              <a:defRPr>
                <a:solidFill>
                  <a:schemeClr val="accent4"/>
                </a:solidFill>
              </a:defRPr>
            </a:lvl2pPr>
            <a:lvl3pPr lvl="2" rtl="0">
              <a:buNone/>
              <a:defRPr>
                <a:solidFill>
                  <a:schemeClr val="accent4"/>
                </a:solidFill>
              </a:defRPr>
            </a:lvl3pPr>
            <a:lvl4pPr lvl="3" rtl="0">
              <a:buNone/>
              <a:defRPr>
                <a:solidFill>
                  <a:schemeClr val="accent4"/>
                </a:solidFill>
              </a:defRPr>
            </a:lvl4pPr>
            <a:lvl5pPr lvl="4" rtl="0">
              <a:buNone/>
              <a:defRPr>
                <a:solidFill>
                  <a:schemeClr val="accent4"/>
                </a:solidFill>
              </a:defRPr>
            </a:lvl5pPr>
            <a:lvl6pPr lvl="5" rtl="0">
              <a:buNone/>
              <a:defRPr>
                <a:solidFill>
                  <a:schemeClr val="accent4"/>
                </a:solidFill>
              </a:defRPr>
            </a:lvl6pPr>
            <a:lvl7pPr lvl="6" rtl="0">
              <a:buNone/>
              <a:defRPr>
                <a:solidFill>
                  <a:schemeClr val="accent4"/>
                </a:solidFill>
              </a:defRPr>
            </a:lvl7pPr>
            <a:lvl8pPr lvl="7" rtl="0">
              <a:buNone/>
              <a:defRPr>
                <a:solidFill>
                  <a:schemeClr val="accent4"/>
                </a:solidFill>
              </a:defRPr>
            </a:lvl8pPr>
            <a:lvl9pPr lvl="8" rtl="0">
              <a:buNone/>
              <a:defRPr>
                <a:solidFill>
                  <a:schemeClr val="accent4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hyperlink" Target="https://technofaq.org/posts/2020/05/the-10-global-fastest-growing-industrie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dirty="0"/>
              <a:t>Stav </a:t>
            </a:r>
            <a:r>
              <a:rPr dirty="0" err="1"/>
              <a:t>zaměstnanosti</a:t>
            </a:r>
            <a:r>
              <a:rPr dirty="0"/>
              <a:t> </a:t>
            </a:r>
            <a:r>
              <a:rPr dirty="0" err="1"/>
              <a:t>ve</a:t>
            </a:r>
            <a:r>
              <a:rPr dirty="0"/>
              <a:t> </a:t>
            </a:r>
            <a:r>
              <a:rPr dirty="0" err="1"/>
              <a:t>stavebnictví</a:t>
            </a:r>
            <a:r>
              <a:rPr dirty="0"/>
              <a:t> v ČR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2590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15494"/>
            <a:ext cx="4190999" cy="2590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724400" y="3947070"/>
            <a:ext cx="4190999" cy="152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8" name="Obrázek 17" descr="Obsah obrázku obloha, mrakodrap, budova, venku&#10;&#10;Popis byl vytvořen automaticky">
            <a:extLst>
              <a:ext uri="{FF2B5EF4-FFF2-40B4-BE49-F238E27FC236}">
                <a16:creationId xmlns:a16="http://schemas.microsoft.com/office/drawing/2014/main" id="{FC35359B-284B-174B-C6F6-46603DAF95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17456" y="2056062"/>
            <a:ext cx="4413285" cy="28660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100151" y="1037206"/>
            <a:ext cx="5094891" cy="2659702"/>
          </a:xfrm>
          <a:prstGeom prst="rect">
            <a:avLst/>
          </a:prstGeom>
          <a:noFill/>
          <a:ln>
            <a:noFill/>
          </a:ln>
        </p:spPr>
        <p:txBody>
          <a:bodyPr wrap="square" lIns="190500" tIns="0" rIns="0" bIns="190500" anchor="t">
            <a:spAutoFit/>
          </a:bodyPr>
          <a:lstStyle/>
          <a:p>
            <a:pPr marL="228600" indent="-91440" algn="l">
              <a:spcBef>
                <a:spcPts val="0"/>
              </a:spcBef>
              <a:spcAft>
                <a:spcPts val="800"/>
              </a:spcAft>
              <a:buSzPct val="100000"/>
              <a:buFont typeface="Arial"/>
              <a:buChar char="•"/>
            </a:pP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Nedostatek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pracovníků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Ve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stavebnictví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v ČR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dlouhodobě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chybí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pracovní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síla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,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což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ohrožuje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realizaci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stavebních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projektů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.</a:t>
            </a:r>
            <a:endParaRPr lang="cs-CZ" sz="1300" b="0" i="0" dirty="0">
              <a:solidFill>
                <a:srgbClr val="616161"/>
              </a:solidFill>
              <a:latin typeface="Proxima Nova"/>
            </a:endParaRPr>
          </a:p>
          <a:p>
            <a:pPr marL="228600" indent="-91440" algn="l">
              <a:spcBef>
                <a:spcPts val="0"/>
              </a:spcBef>
              <a:spcAft>
                <a:spcPts val="800"/>
              </a:spcAft>
              <a:buSzPct val="100000"/>
              <a:buFont typeface="Arial"/>
              <a:buChar char="•"/>
            </a:pPr>
            <a:endParaRPr lang="cs-CZ" sz="1300" b="0" i="0" dirty="0">
              <a:solidFill>
                <a:srgbClr val="616161"/>
              </a:solidFill>
              <a:latin typeface="Proxima Nova"/>
            </a:endParaRP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Stárnoucí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pracovní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síla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Průměrný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věk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pracovníků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stavebnictví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se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zvyšuje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,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což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vyvolává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potřebu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mladší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generace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.</a:t>
            </a:r>
            <a:endParaRPr lang="cs-CZ" sz="1300" b="0" i="0" dirty="0">
              <a:solidFill>
                <a:srgbClr val="616161"/>
              </a:solidFill>
              <a:latin typeface="Proxima Nova"/>
            </a:endParaRP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endParaRPr sz="1300" b="0" i="0" dirty="0">
              <a:solidFill>
                <a:srgbClr val="616161"/>
              </a:solidFill>
              <a:latin typeface="Proxima Nova"/>
            </a:endParaRP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Nízký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zájem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mladých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o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stavebnictví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Pouze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malá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část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mladých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lidí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volí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stavebnictví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jako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kariérní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volbu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,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což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vede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k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nedostatku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kvalifikovaných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pracovníků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.</a:t>
            </a:r>
          </a:p>
        </p:txBody>
      </p:sp>
      <p:pic>
        <p:nvPicPr>
          <p:cNvPr id="3" name="obrázek 1">
            <a:extLst>
              <a:ext uri="{FF2B5EF4-FFF2-40B4-BE49-F238E27FC236}">
                <a16:creationId xmlns:a16="http://schemas.microsoft.com/office/drawing/2014/main" id="{71884C7A-2225-F9F4-A957-88AA76828C9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44" y="4365779"/>
            <a:ext cx="1905000" cy="657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Hlavní důvody nezájmu mladých o práci ve stavebnictví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/>
        <p:txBody>
          <a:bodyPr>
            <a:normAutofit/>
          </a:bodyPr>
          <a:lstStyle/>
          <a:p>
            <a:r>
              <a:rPr dirty="0" err="1"/>
              <a:t>Faktory</a:t>
            </a:r>
            <a:r>
              <a:rPr dirty="0"/>
              <a:t> </a:t>
            </a:r>
            <a:r>
              <a:rPr dirty="0" err="1"/>
              <a:t>ovlivňující</a:t>
            </a:r>
            <a:r>
              <a:rPr dirty="0"/>
              <a:t> </a:t>
            </a:r>
            <a:r>
              <a:rPr dirty="0" err="1"/>
              <a:t>nízký</a:t>
            </a:r>
            <a:r>
              <a:rPr dirty="0"/>
              <a:t> </a:t>
            </a:r>
            <a:r>
              <a:rPr dirty="0" err="1"/>
              <a:t>zájem</a:t>
            </a:r>
            <a:r>
              <a:rPr dirty="0"/>
              <a:t> </a:t>
            </a:r>
            <a:r>
              <a:rPr dirty="0" err="1"/>
              <a:t>mladých</a:t>
            </a:r>
            <a:r>
              <a:rPr dirty="0"/>
              <a:t> </a:t>
            </a:r>
            <a:r>
              <a:rPr dirty="0" err="1"/>
              <a:t>lidí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28600" y="1508670"/>
            <a:ext cx="8686800" cy="2590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4190999" cy="2590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8600" y="1438940"/>
            <a:ext cx="4146649" cy="3459922"/>
          </a:xfrm>
          <a:prstGeom prst="rect">
            <a:avLst/>
          </a:prstGeom>
          <a:noFill/>
          <a:ln>
            <a:noFill/>
          </a:ln>
        </p:spPr>
        <p:txBody>
          <a:bodyPr wrap="square" lIns="190500" tIns="0" rIns="0" bIns="190500" anchor="t">
            <a:spAutoFit/>
          </a:bodyPr>
          <a:lstStyle/>
          <a:p>
            <a:pPr marL="228600" indent="-91440" algn="l">
              <a:spcBef>
                <a:spcPts val="0"/>
              </a:spcBef>
              <a:spcAft>
                <a:spcPts val="800"/>
              </a:spcAft>
              <a:buSzPct val="100000"/>
              <a:buFont typeface="Arial"/>
              <a:buChar char="•"/>
            </a:pPr>
            <a:r>
              <a:rPr sz="1300" b="1" i="0" dirty="0" err="1">
                <a:solidFill>
                  <a:srgbClr val="FFC000"/>
                </a:solidFill>
                <a:latin typeface="Proxima Nova"/>
              </a:rPr>
              <a:t>Nízká</a:t>
            </a:r>
            <a:r>
              <a:rPr sz="1300" b="1" i="0" dirty="0">
                <a:solidFill>
                  <a:srgbClr val="FFC000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FFC000"/>
                </a:solidFill>
                <a:latin typeface="Proxima Nova"/>
              </a:rPr>
              <a:t>mzda</a:t>
            </a:r>
            <a:r>
              <a:rPr sz="1300" b="1" i="0" dirty="0">
                <a:solidFill>
                  <a:srgbClr val="FFC000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FFC000"/>
                </a:solidFill>
                <a:latin typeface="Proxima Nova"/>
              </a:rPr>
              <a:t>ve</a:t>
            </a:r>
            <a:r>
              <a:rPr sz="1300" b="1" i="0" dirty="0">
                <a:solidFill>
                  <a:srgbClr val="FFC000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FFC000"/>
                </a:solidFill>
                <a:latin typeface="Proxima Nova"/>
              </a:rPr>
              <a:t>stavebnictví</a:t>
            </a:r>
            <a:r>
              <a:rPr sz="1300" b="1" i="0" dirty="0">
                <a:solidFill>
                  <a:srgbClr val="FFC000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Průměrná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mzda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stavebnictví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(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36 506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Kč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) je pod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průměrem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ČR</a:t>
            </a:r>
            <a:r>
              <a:rPr lang="cs-CZ" sz="1300" b="0" i="0" dirty="0">
                <a:solidFill>
                  <a:srgbClr val="616161"/>
                </a:solidFill>
                <a:latin typeface="Proxima Nova"/>
              </a:rPr>
              <a:t>      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(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43 120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Kč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),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což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odrazuje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mladé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pracovníky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.</a:t>
            </a:r>
            <a:endParaRPr lang="cs-CZ" sz="1300" b="0" i="0" dirty="0">
              <a:solidFill>
                <a:srgbClr val="616161"/>
              </a:solidFill>
              <a:latin typeface="Proxima Nova"/>
            </a:endParaRPr>
          </a:p>
          <a:p>
            <a:pPr marL="228600" indent="-91440" algn="l">
              <a:spcBef>
                <a:spcPts val="0"/>
              </a:spcBef>
              <a:spcAft>
                <a:spcPts val="800"/>
              </a:spcAft>
              <a:buSzPct val="100000"/>
              <a:buFont typeface="Arial"/>
              <a:buChar char="•"/>
            </a:pPr>
            <a:endParaRPr sz="1300" b="0" i="0" dirty="0">
              <a:solidFill>
                <a:srgbClr val="616161"/>
              </a:solidFill>
              <a:latin typeface="Proxima Nova"/>
            </a:endParaRP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Náročné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pracovní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1" i="0" dirty="0" err="1">
                <a:solidFill>
                  <a:srgbClr val="616161"/>
                </a:solidFill>
                <a:latin typeface="Proxima Nova"/>
              </a:rPr>
              <a:t>podmínky</a:t>
            </a:r>
            <a:r>
              <a:rPr lang="cs-CZ" sz="1300" b="1" i="0" dirty="0">
                <a:solidFill>
                  <a:srgbClr val="616161"/>
                </a:solidFill>
                <a:latin typeface="Proxima Nova"/>
              </a:rPr>
              <a:t> a odpovědnost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Fyzicky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náročná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práce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často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v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nepříznivém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počasí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s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vysokým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rizikem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sz="1300" b="0" i="0" dirty="0" err="1">
                <a:solidFill>
                  <a:srgbClr val="616161"/>
                </a:solidFill>
                <a:latin typeface="Proxima Nova"/>
              </a:rPr>
              <a:t>zranění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a </a:t>
            </a:r>
            <a:r>
              <a:rPr lang="cs-CZ" sz="1300" b="0" i="0" dirty="0">
                <a:solidFill>
                  <a:srgbClr val="616161"/>
                </a:solidFill>
                <a:latin typeface="Proxima Nova"/>
              </a:rPr>
              <a:t>postihu,</a:t>
            </a:r>
            <a:r>
              <a:rPr lang="cs-CZ" sz="1300" dirty="0">
                <a:solidFill>
                  <a:srgbClr val="616161"/>
                </a:solidFill>
                <a:latin typeface="Proxima Nova"/>
              </a:rPr>
              <a:t> dlouhé pracovní doby – obtížné dosáhnout </a:t>
            </a:r>
            <a:r>
              <a:rPr lang="cs-CZ" sz="1300" dirty="0" err="1">
                <a:solidFill>
                  <a:srgbClr val="616161"/>
                </a:solidFill>
                <a:latin typeface="Proxima Nova"/>
              </a:rPr>
              <a:t>work-life</a:t>
            </a:r>
            <a:r>
              <a:rPr lang="cs-CZ" sz="1300" dirty="0">
                <a:solidFill>
                  <a:srgbClr val="616161"/>
                </a:solidFill>
                <a:latin typeface="Proxima Nova"/>
              </a:rPr>
              <a:t> balance</a:t>
            </a: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endParaRPr lang="cs-CZ" sz="1300" dirty="0">
              <a:solidFill>
                <a:srgbClr val="616161"/>
              </a:solidFill>
              <a:latin typeface="Proxima Nova"/>
            </a:endParaRPr>
          </a:p>
          <a:p>
            <a:pPr marL="228600" lvl="1" indent="-91440" algn="l">
              <a:spcBef>
                <a:spcPts val="1200"/>
              </a:spcBef>
              <a:spcAft>
                <a:spcPts val="0"/>
              </a:spcAft>
              <a:buSzPct val="100000"/>
              <a:buFont typeface="Arial"/>
              <a:buChar char="•"/>
            </a:pPr>
            <a:r>
              <a:rPr lang="cs-CZ" sz="1300" b="1" dirty="0">
                <a:solidFill>
                  <a:srgbClr val="616161"/>
                </a:solidFill>
                <a:latin typeface="Proxima Nova"/>
              </a:rPr>
              <a:t>Nízká prestiž oboru</a:t>
            </a:r>
            <a:r>
              <a:rPr sz="1300" b="1" i="0" dirty="0">
                <a:solidFill>
                  <a:srgbClr val="616161"/>
                </a:solidFill>
                <a:latin typeface="Proxima Nova"/>
              </a:rPr>
              <a:t>:</a:t>
            </a:r>
            <a:r>
              <a:rPr sz="1300" b="0" i="0" dirty="0">
                <a:solidFill>
                  <a:srgbClr val="616161"/>
                </a:solidFill>
                <a:latin typeface="Proxima Nova"/>
              </a:rPr>
              <a:t> </a:t>
            </a:r>
            <a:r>
              <a:rPr lang="cs-CZ" sz="1300" b="0" i="0" dirty="0">
                <a:solidFill>
                  <a:srgbClr val="616161"/>
                </a:solidFill>
                <a:latin typeface="Proxima Nova"/>
              </a:rPr>
              <a:t> Společenský pohled na stavební sektor trpí stereotypy, které ho vnímají jako méně „inteligentní</a:t>
            </a:r>
            <a:r>
              <a:rPr lang="cs-CZ" sz="1300" dirty="0">
                <a:solidFill>
                  <a:srgbClr val="616161"/>
                </a:solidFill>
                <a:latin typeface="Proxima Nova"/>
              </a:rPr>
              <a:t>“</a:t>
            </a:r>
            <a:r>
              <a:rPr lang="cs-CZ" sz="1300" b="0" i="0" dirty="0">
                <a:solidFill>
                  <a:srgbClr val="616161"/>
                </a:solidFill>
                <a:latin typeface="Proxima Nova"/>
              </a:rPr>
              <a:t> nebo „moderní</a:t>
            </a:r>
            <a:r>
              <a:rPr lang="cs-CZ" sz="1300" dirty="0">
                <a:solidFill>
                  <a:srgbClr val="616161"/>
                </a:solidFill>
                <a:latin typeface="Proxima Nova"/>
              </a:rPr>
              <a:t>“</a:t>
            </a:r>
            <a:r>
              <a:rPr lang="cs-CZ" sz="1300" b="0" i="0" dirty="0">
                <a:solidFill>
                  <a:srgbClr val="616161"/>
                </a:solidFill>
                <a:latin typeface="Proxima Nova"/>
              </a:rPr>
              <a:t> než jiné profesní oblasti.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24400" y="1508670"/>
            <a:ext cx="4190999" cy="2590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Rectangle 12"/>
          <p:cNvSpPr/>
          <p:nvPr/>
        </p:nvSpPr>
        <p:spPr>
          <a:xfrm>
            <a:off x="4724400" y="3947070"/>
            <a:ext cx="4190999" cy="152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5" name="Obrázek 14">
            <a:extLst>
              <a:ext uri="{FF2B5EF4-FFF2-40B4-BE49-F238E27FC236}">
                <a16:creationId xmlns:a16="http://schemas.microsoft.com/office/drawing/2014/main" id="{4DF4119A-3AD8-AEA7-ED4F-85B4EDB94F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2491" y="667394"/>
            <a:ext cx="3448495" cy="4285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46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Možná řešení a strategie k přilákání mladých do stavebnictví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3"/>
          </p:nvPr>
        </p:nvSpPr>
        <p:spPr>
          <a:xfrm>
            <a:off x="311700" y="712926"/>
            <a:ext cx="2027464" cy="481810"/>
          </a:xfrm>
        </p:spPr>
        <p:txBody>
          <a:bodyPr>
            <a:normAutofit fontScale="70000" lnSpcReduction="20000"/>
          </a:bodyPr>
          <a:lstStyle/>
          <a:p>
            <a:r>
              <a:rPr dirty="0" err="1"/>
              <a:t>Iniciativy</a:t>
            </a:r>
            <a:r>
              <a:rPr dirty="0"/>
              <a:t> pro </a:t>
            </a:r>
            <a:r>
              <a:rPr dirty="0" err="1"/>
              <a:t>zvýšení</a:t>
            </a:r>
            <a:r>
              <a:rPr dirty="0"/>
              <a:t> </a:t>
            </a:r>
            <a:r>
              <a:rPr dirty="0" err="1"/>
              <a:t>atraktivity</a:t>
            </a:r>
            <a:r>
              <a:rPr dirty="0"/>
              <a:t> </a:t>
            </a:r>
            <a:r>
              <a:rPr dirty="0" err="1"/>
              <a:t>stavebního</a:t>
            </a:r>
            <a:r>
              <a:rPr dirty="0"/>
              <a:t> </a:t>
            </a:r>
            <a:r>
              <a:rPr dirty="0" err="1"/>
              <a:t>sektoru</a:t>
            </a:r>
            <a:endParaRPr dirty="0"/>
          </a:p>
        </p:txBody>
      </p:sp>
      <p:sp>
        <p:nvSpPr>
          <p:cNvPr id="5" name="Rectangle 4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ctangle 5"/>
          <p:cNvSpPr/>
          <p:nvPr/>
        </p:nvSpPr>
        <p:spPr>
          <a:xfrm>
            <a:off x="228600" y="1508670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300" b="0" i="0">
                <a:solidFill>
                  <a:srgbClr val="616161"/>
                </a:solidFill>
                <a:latin typeface="Proxima Nova"/>
              </a:defRPr>
            </a:pPr>
            <a:endParaRPr/>
          </a:p>
        </p:txBody>
      </p:sp>
      <p:sp>
        <p:nvSpPr>
          <p:cNvPr id="7" name="Rectangle 6"/>
          <p:cNvSpPr/>
          <p:nvPr/>
        </p:nvSpPr>
        <p:spPr>
          <a:xfrm>
            <a:off x="278521" y="1603411"/>
            <a:ext cx="8686800" cy="32004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28600" y="1508670"/>
            <a:ext cx="8686800" cy="148560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228600" y="1508670"/>
            <a:ext cx="2692300" cy="148560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TextBox 10"/>
          <p:cNvSpPr txBox="1"/>
          <p:nvPr/>
        </p:nvSpPr>
        <p:spPr>
          <a:xfrm>
            <a:off x="142235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sp>
        <p:nvSpPr>
          <p:cNvPr id="14" name="Rectangle 13"/>
          <p:cNvSpPr/>
          <p:nvPr/>
        </p:nvSpPr>
        <p:spPr>
          <a:xfrm>
            <a:off x="3225700" y="1508670"/>
            <a:ext cx="2692449" cy="723477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Rectangle 14"/>
          <p:cNvSpPr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6" name="TextBox 15"/>
          <p:cNvSpPr txBox="1"/>
          <p:nvPr/>
        </p:nvSpPr>
        <p:spPr>
          <a:xfrm>
            <a:off x="4419451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sp>
        <p:nvSpPr>
          <p:cNvPr id="19" name="Rectangle 18"/>
          <p:cNvSpPr/>
          <p:nvPr/>
        </p:nvSpPr>
        <p:spPr>
          <a:xfrm>
            <a:off x="6222950" y="1508670"/>
            <a:ext cx="2692300" cy="1485602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solidFill>
            <a:srgbClr val="000000">
              <a:alpha val="0"/>
            </a:srgbClr>
          </a:solidFill>
          <a:ln>
            <a:noFill/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1" name="TextBox 20"/>
          <p:cNvSpPr txBox="1"/>
          <p:nvPr/>
        </p:nvSpPr>
        <p:spPr>
          <a:xfrm>
            <a:off x="7416700" y="1508670"/>
            <a:ext cx="304800" cy="3048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t">
            <a:spAutoFit/>
          </a:bodyPr>
          <a:lstStyle/>
          <a:p>
            <a:pPr algn="ctr"/>
            <a:endParaRPr/>
          </a:p>
        </p:txBody>
      </p:sp>
      <p:sp>
        <p:nvSpPr>
          <p:cNvPr id="25" name="Subtitle 3">
            <a:extLst>
              <a:ext uri="{FF2B5EF4-FFF2-40B4-BE49-F238E27FC236}">
                <a16:creationId xmlns:a16="http://schemas.microsoft.com/office/drawing/2014/main" id="{03AB9E18-06EF-57FB-AEB3-0935E0D094C7}"/>
              </a:ext>
            </a:extLst>
          </p:cNvPr>
          <p:cNvSpPr txBox="1">
            <a:spLocks/>
          </p:cNvSpPr>
          <p:nvPr/>
        </p:nvSpPr>
        <p:spPr>
          <a:xfrm>
            <a:off x="799217" y="3458854"/>
            <a:ext cx="6899248" cy="31472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spcFirstLastPara="1" wrap="square" lIns="91425" tIns="0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None/>
              <a:defRPr sz="16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457200" marR="0" lvl="1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914400" marR="0" lvl="2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371600" marR="0" lvl="3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1828800" marR="0" lvl="4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286000" marR="0" lvl="5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2743200" marR="0" lvl="6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200400" marR="0" lvl="7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3657600" marR="0" lvl="8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None/>
              <a:defRPr sz="1400" b="0" i="0" u="none" strike="noStrike" cap="none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algn="ctr"/>
            <a:r>
              <a:rPr lang="cs-CZ" b="1" dirty="0">
                <a:solidFill>
                  <a:schemeClr val="accent5"/>
                </a:solidFill>
              </a:rPr>
              <a:t>Finanční  zdroje – velmi  nízké  nabídkové  ceny  a  marže  brzdí  rozvoj  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4E799322-120E-A607-E0BF-EB29BD5915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1544" y="4365779"/>
            <a:ext cx="1905000" cy="6572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6" name="Diagram 25">
            <a:extLst>
              <a:ext uri="{FF2B5EF4-FFF2-40B4-BE49-F238E27FC236}">
                <a16:creationId xmlns:a16="http://schemas.microsoft.com/office/drawing/2014/main" id="{2B60A1D9-805B-4426-E10B-51AE4C6586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9890310"/>
              </p:ext>
            </p:extLst>
          </p:nvPr>
        </p:nvGraphicFramePr>
        <p:xfrm>
          <a:off x="1160326" y="64507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003093565"/>
      </p:ext>
    </p:extLst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63D297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273</Words>
  <Application>Microsoft Office PowerPoint</Application>
  <PresentationFormat>Předvádění na obrazovce (16:9)</PresentationFormat>
  <Paragraphs>25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Proxima Nova</vt:lpstr>
      <vt:lpstr>Arial</vt:lpstr>
      <vt:lpstr>Spearmint</vt:lpstr>
      <vt:lpstr>Stav zaměstnanosti ve stavebnictví v ČR</vt:lpstr>
      <vt:lpstr>Hlavní důvody nezájmu mladých o práci ve stavebnictví</vt:lpstr>
      <vt:lpstr>Možná řešení a strategie k přilákání mladých do stavebnictví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HLAVÁČEK, Tomáš (SGCZE)</cp:lastModifiedBy>
  <cp:revision>16</cp:revision>
  <dcterms:modified xsi:type="dcterms:W3CDTF">2024-11-19T11:04:42Z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0005c6e-59cd-4451-9b8b-5be8197d5ecb_Enabled">
    <vt:lpwstr>true</vt:lpwstr>
  </property>
  <property fmtid="{D5CDD505-2E9C-101B-9397-08002B2CF9AE}" pid="3" name="MSIP_Label_f0005c6e-59cd-4451-9b8b-5be8197d5ecb_SetDate">
    <vt:lpwstr>2024-11-18T08:47:54Z</vt:lpwstr>
  </property>
  <property fmtid="{D5CDD505-2E9C-101B-9397-08002B2CF9AE}" pid="4" name="MSIP_Label_f0005c6e-59cd-4451-9b8b-5be8197d5ecb_Method">
    <vt:lpwstr>Privileged</vt:lpwstr>
  </property>
  <property fmtid="{D5CDD505-2E9C-101B-9397-08002B2CF9AE}" pid="5" name="MSIP_Label_f0005c6e-59cd-4451-9b8b-5be8197d5ecb_Name">
    <vt:lpwstr>Partner information</vt:lpwstr>
  </property>
  <property fmtid="{D5CDD505-2E9C-101B-9397-08002B2CF9AE}" pid="6" name="MSIP_Label_f0005c6e-59cd-4451-9b8b-5be8197d5ecb_SiteId">
    <vt:lpwstr>be0be093-a2ad-444c-93d9-5626e83beefc</vt:lpwstr>
  </property>
  <property fmtid="{D5CDD505-2E9C-101B-9397-08002B2CF9AE}" pid="7" name="MSIP_Label_f0005c6e-59cd-4451-9b8b-5be8197d5ecb_ActionId">
    <vt:lpwstr>bc121cf1-d354-4c6d-b73c-c161a164d4f6</vt:lpwstr>
  </property>
  <property fmtid="{D5CDD505-2E9C-101B-9397-08002B2CF9AE}" pid="8" name="MSIP_Label_f0005c6e-59cd-4451-9b8b-5be8197d5ecb_ContentBits">
    <vt:lpwstr>0</vt:lpwstr>
  </property>
</Properties>
</file>