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27"/>
  </p:notesMasterIdLst>
  <p:handoutMasterIdLst>
    <p:handoutMasterId r:id="rId28"/>
  </p:handoutMasterIdLst>
  <p:sldIdLst>
    <p:sldId id="256" r:id="rId5"/>
    <p:sldId id="320" r:id="rId6"/>
    <p:sldId id="323" r:id="rId7"/>
    <p:sldId id="307" r:id="rId8"/>
    <p:sldId id="327" r:id="rId9"/>
    <p:sldId id="317" r:id="rId10"/>
    <p:sldId id="325" r:id="rId11"/>
    <p:sldId id="316" r:id="rId12"/>
    <p:sldId id="326" r:id="rId13"/>
    <p:sldId id="315" r:id="rId14"/>
    <p:sldId id="328" r:id="rId15"/>
    <p:sldId id="314" r:id="rId16"/>
    <p:sldId id="329" r:id="rId17"/>
    <p:sldId id="313" r:id="rId18"/>
    <p:sldId id="333" r:id="rId19"/>
    <p:sldId id="295" r:id="rId20"/>
    <p:sldId id="334" r:id="rId21"/>
    <p:sldId id="312" r:id="rId22"/>
    <p:sldId id="332" r:id="rId23"/>
    <p:sldId id="319" r:id="rId24"/>
    <p:sldId id="321" r:id="rId25"/>
    <p:sldId id="290" r:id="rId26"/>
  </p:sldIdLst>
  <p:sldSz cx="9144000" cy="5715000" type="screen16x1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262625"/>
    <a:srgbClr val="0E0E0E"/>
    <a:srgbClr val="2827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790" autoAdjust="0"/>
    <p:restoredTop sz="96112" autoAdjust="0"/>
  </p:normalViewPr>
  <p:slideViewPr>
    <p:cSldViewPr snapToGrid="0" snapToObjects="1">
      <p:cViewPr varScale="1">
        <p:scale>
          <a:sx n="131" d="100"/>
          <a:sy n="131" d="100"/>
        </p:scale>
        <p:origin x="1440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90" d="100"/>
          <a:sy n="90" d="100"/>
        </p:scale>
        <p:origin x="3840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543536E7-93F2-8C47-94ED-7AF54ADDC04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073CD293-BD61-F540-8379-BCE34CDF361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EA8EA6-984D-A74F-BE7C-1BA8DF1BB74E}" type="datetimeFigureOut">
              <a:rPr lang="cs-CZ" smtClean="0"/>
              <a:t>16.09.2024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137913B-B094-B04F-B51D-D663DB1C589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D0E7AC38-F8F8-E449-BEA9-8A04FFA54E9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694B66-6B7C-474B-BBF9-9851BAB501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42973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E8E17B-5DD7-2A47-84C8-E4F5C7BD493D}" type="datetimeFigureOut">
              <a:rPr lang="cs-CZ" smtClean="0"/>
              <a:t>16.09.2024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241425"/>
            <a:ext cx="53594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0E41FC-33BF-C240-84F4-E337BCED5B1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674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0E41FC-33BF-C240-84F4-E337BCED5B19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28890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0E41FC-33BF-C240-84F4-E337BCED5B19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73495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0E41FC-33BF-C240-84F4-E337BCED5B19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75959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0E41FC-33BF-C240-84F4-E337BCED5B19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86839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0E41FC-33BF-C240-84F4-E337BCED5B19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21789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0E41FC-33BF-C240-84F4-E337BCED5B19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2633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0E41FC-33BF-C240-84F4-E337BCED5B19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98971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0E41FC-33BF-C240-84F4-E337BCED5B19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40785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0E41FC-33BF-C240-84F4-E337BCED5B19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44551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0E41FC-33BF-C240-84F4-E337BCED5B19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62122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álka Trigem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1637" y="930875"/>
            <a:ext cx="3626709" cy="2891481"/>
          </a:xfrm>
        </p:spPr>
        <p:txBody>
          <a:bodyPr anchor="b">
            <a:noAutofit/>
          </a:bodyPr>
          <a:lstStyle>
            <a:lvl1pPr algn="l">
              <a:lnSpc>
                <a:spcPts val="7040"/>
              </a:lnSpc>
              <a:defRPr sz="6200" b="0" i="0">
                <a:latin typeface="+mj-lt"/>
              </a:defRPr>
            </a:lvl1pPr>
          </a:lstStyle>
          <a:p>
            <a:r>
              <a:rPr lang="cs-CZ" dirty="0"/>
              <a:t>Obálka Trigema 2021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1637" y="4227957"/>
            <a:ext cx="6858000" cy="1379802"/>
          </a:xfrm>
        </p:spPr>
        <p:txBody>
          <a:bodyPr>
            <a:normAutofit/>
          </a:bodyPr>
          <a:lstStyle>
            <a:lvl1pPr marL="0" indent="0" algn="l">
              <a:buNone/>
              <a:defRPr sz="2000" b="0" i="0" spc="160" baseline="0">
                <a:latin typeface="+mn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endParaRPr lang="en-US" dirty="0"/>
          </a:p>
        </p:txBody>
      </p:sp>
      <p:sp>
        <p:nvSpPr>
          <p:cNvPr id="7" name="Zástupný symbol pro svislý text 6">
            <a:extLst>
              <a:ext uri="{FF2B5EF4-FFF2-40B4-BE49-F238E27FC236}">
                <a16:creationId xmlns:a16="http://schemas.microsoft.com/office/drawing/2014/main" id="{56BF4011-1C74-8A43-92D3-77857B7CDA6B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 flipV="1">
            <a:off x="8692517" y="4305795"/>
            <a:ext cx="277726" cy="1265628"/>
          </a:xfrm>
        </p:spPr>
        <p:txBody>
          <a:bodyPr vert="eaVert">
            <a:noAutofit/>
          </a:bodyPr>
          <a:lstStyle>
            <a:lvl1pPr marL="0" indent="0">
              <a:buFont typeface="Arial" panose="020B0604020202020204" pitchFamily="34" charset="0"/>
              <a:buNone/>
              <a:defRPr sz="750" b="0" i="0" spc="110" baseline="0">
                <a:latin typeface="+mn-lt"/>
              </a:defRPr>
            </a:lvl1pPr>
            <a:lvl2pPr marL="342900" indent="0">
              <a:buFont typeface="Arial" panose="020B0604020202020204" pitchFamily="34" charset="0"/>
              <a:buNone/>
              <a:defRPr/>
            </a:lvl2pPr>
            <a:lvl3pPr marL="685800" indent="0">
              <a:buFont typeface="Arial" panose="020B0604020202020204" pitchFamily="34" charset="0"/>
              <a:buNone/>
              <a:defRPr/>
            </a:lvl3pPr>
            <a:lvl4pPr marL="1028700" indent="0">
              <a:buFont typeface="Arial" panose="020B0604020202020204" pitchFamily="34" charset="0"/>
              <a:buNone/>
              <a:defRPr/>
            </a:lvl4pPr>
            <a:lvl5pPr marL="137160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cs-CZ" dirty="0"/>
              <a:t>21.ledna 2021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156C7BB0-6891-455E-9D6B-6838C6B8FD6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94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ový slide 1_Blu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0689" y="2687540"/>
            <a:ext cx="8003871" cy="2615903"/>
          </a:xfrm>
        </p:spPr>
        <p:txBody>
          <a:bodyPr anchor="b">
            <a:noAutofit/>
          </a:bodyPr>
          <a:lstStyle>
            <a:lvl1pPr marL="0" marR="0" indent="0" algn="l" defTabSz="685800" rtl="0" eaLnBrk="1" fontAlgn="auto" latinLnBrk="0" hangingPunct="1">
              <a:lnSpc>
                <a:spcPts val="624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cs-CZ" sz="5000" b="0" i="0" spc="100" baseline="0" smtClean="0"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br>
              <a:rPr lang="cs-CZ" dirty="0"/>
            </a:br>
            <a:br>
              <a:rPr lang="cs-CZ" dirty="0"/>
            </a:br>
            <a:br>
              <a:rPr lang="cs-CZ" dirty="0"/>
            </a:br>
            <a:r>
              <a:rPr lang="cs-CZ" dirty="0"/>
              <a:t>Níže jsou slidy </a:t>
            </a:r>
            <a:br>
              <a:rPr lang="cs-CZ" dirty="0"/>
            </a:br>
            <a:r>
              <a:rPr lang="cs-CZ" dirty="0"/>
              <a:t>na použití, delšího textu.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1B0C4253-61CE-E440-B6A2-6FBBFBE995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3" r="-75"/>
          <a:stretch/>
        </p:blipFill>
        <p:spPr>
          <a:xfrm flipH="1">
            <a:off x="604297" y="601560"/>
            <a:ext cx="1049573" cy="874283"/>
          </a:xfrm>
          <a:prstGeom prst="rect">
            <a:avLst/>
          </a:prstGeom>
        </p:spPr>
      </p:pic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B0410B68-155B-2943-BE59-E91307687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7157" y="5309457"/>
            <a:ext cx="2057400" cy="304271"/>
          </a:xfr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fld id="{872DFCFA-DDE9-F14B-9A87-F65750929609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17803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ový slide 1_Pin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0690" y="2687540"/>
            <a:ext cx="8003870" cy="2615903"/>
          </a:xfrm>
        </p:spPr>
        <p:txBody>
          <a:bodyPr anchor="b">
            <a:noAutofit/>
          </a:bodyPr>
          <a:lstStyle>
            <a:lvl1pPr marL="0" marR="0" indent="0" algn="l" defTabSz="685800" rtl="0" eaLnBrk="1" fontAlgn="auto" latinLnBrk="0" hangingPunct="1">
              <a:lnSpc>
                <a:spcPts val="624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cs-CZ" sz="5000" b="0" i="0" spc="100" baseline="0" smtClean="0"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br>
              <a:rPr lang="cs-CZ" dirty="0"/>
            </a:br>
            <a:br>
              <a:rPr lang="cs-CZ" dirty="0"/>
            </a:br>
            <a:br>
              <a:rPr lang="cs-CZ" dirty="0"/>
            </a:br>
            <a:r>
              <a:rPr lang="cs-CZ" dirty="0"/>
              <a:t>Níže jsou </a:t>
            </a:r>
            <a:r>
              <a:rPr lang="cs-CZ" dirty="0" err="1"/>
              <a:t>slidy</a:t>
            </a:r>
            <a:r>
              <a:rPr lang="cs-CZ" dirty="0"/>
              <a:t> </a:t>
            </a:r>
            <a:br>
              <a:rPr lang="cs-CZ" dirty="0"/>
            </a:br>
            <a:r>
              <a:rPr lang="cs-CZ" dirty="0"/>
              <a:t>na použití, delšího textu.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1B0C4253-61CE-E440-B6A2-6FBBFBE995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3" r="-75"/>
          <a:stretch/>
        </p:blipFill>
        <p:spPr>
          <a:xfrm flipH="1">
            <a:off x="604297" y="601560"/>
            <a:ext cx="1049573" cy="874283"/>
          </a:xfrm>
          <a:prstGeom prst="rect">
            <a:avLst/>
          </a:prstGeom>
        </p:spPr>
      </p:pic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B0410B68-155B-2943-BE59-E91307687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7157" y="5309457"/>
            <a:ext cx="2057400" cy="304271"/>
          </a:xfr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fld id="{872DFCFA-DDE9-F14B-9A87-F65750929609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528818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locks two colors_Black">
    <p:bg>
      <p:bgPr>
        <a:solidFill>
          <a:srgbClr val="2827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>
            <a:extLst>
              <a:ext uri="{FF2B5EF4-FFF2-40B4-BE49-F238E27FC236}">
                <a16:creationId xmlns:a16="http://schemas.microsoft.com/office/drawing/2014/main" id="{5BE3BD60-CEDE-F749-975F-1E87A7337E88}"/>
              </a:ext>
            </a:extLst>
          </p:cNvPr>
          <p:cNvSpPr/>
          <p:nvPr userDrawn="1"/>
        </p:nvSpPr>
        <p:spPr>
          <a:xfrm>
            <a:off x="3951798" y="0"/>
            <a:ext cx="5192202" cy="571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atin typeface="Arial" panose="020B0604020202020204" pitchFamily="34" charset="0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29E25E25-C547-DF43-9413-5BB2B7A0E4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1505" y="5319289"/>
            <a:ext cx="240851" cy="200777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02343" y="1326568"/>
            <a:ext cx="3246113" cy="3897992"/>
          </a:xfrm>
        </p:spPr>
        <p:txBody>
          <a:bodyPr>
            <a:noAutofit/>
          </a:bodyPr>
          <a:lstStyle>
            <a:lvl1pPr marL="0" marR="0" indent="0" algn="l" defTabSz="685800" rtl="0" eaLnBrk="1" fontAlgn="auto" latinLnBrk="0" hangingPunct="1">
              <a:lnSpc>
                <a:spcPts val="606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cs-CZ" sz="4800" spc="150" baseline="0" smtClean="0">
                <a:solidFill>
                  <a:schemeClr val="bg1"/>
                </a:solidFill>
                <a:effectLst/>
              </a:defRPr>
            </a:lvl1pPr>
            <a:lvl2pPr marL="628650" indent="-285750">
              <a:buFont typeface="Arial" panose="020B0604020202020204" pitchFamily="34" charset="0"/>
              <a:buChar char="•"/>
              <a:defRPr/>
            </a:lvl2pPr>
            <a:lvl3pPr marL="971550" indent="-285750">
              <a:buFont typeface="Arial" panose="020B0604020202020204" pitchFamily="34" charset="0"/>
              <a:buChar char="•"/>
              <a:defRPr/>
            </a:lvl3pPr>
            <a:lvl4pPr marL="1314450" indent="-285750">
              <a:buFont typeface="Arial" panose="020B0604020202020204" pitchFamily="34" charset="0"/>
              <a:buChar char="•"/>
              <a:defRPr/>
            </a:lvl4pPr>
            <a:lvl5pPr marL="1657350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</a:t>
            </a:r>
            <a:r>
              <a:rPr lang="cs-CZ" dirty="0" err="1"/>
              <a:t>sit</a:t>
            </a:r>
            <a:r>
              <a:rPr lang="cs-CZ" dirty="0"/>
              <a:t> </a:t>
            </a:r>
            <a:r>
              <a:rPr lang="cs-CZ" dirty="0" err="1"/>
              <a:t>amet</a:t>
            </a:r>
            <a:r>
              <a:rPr lang="cs-CZ" dirty="0"/>
              <a:t>.</a:t>
            </a: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C94462BA-6C5A-F84C-8A42-9E552B5B6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7157" y="5309457"/>
            <a:ext cx="2057400" cy="304271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</a:defRPr>
            </a:lvl1pPr>
          </a:lstStyle>
          <a:p>
            <a:fld id="{872DFCFA-DDE9-F14B-9A87-F65750929609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D751913-DFDB-3845-B03B-D66C3380B2E9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393199" y="527016"/>
            <a:ext cx="3246113" cy="883313"/>
          </a:xfrm>
        </p:spPr>
        <p:txBody>
          <a:bodyPr>
            <a:noAutofit/>
          </a:bodyPr>
          <a:lstStyle>
            <a:lvl1pPr marL="0" marR="0" indent="0" algn="l" defTabSz="685800" rtl="0" eaLnBrk="1" fontAlgn="auto" latinLnBrk="0" hangingPunct="1">
              <a:lnSpc>
                <a:spcPts val="606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cs-CZ" sz="4800" b="1" spc="150" baseline="0" smtClean="0">
                <a:solidFill>
                  <a:schemeClr val="bg1"/>
                </a:solidFill>
                <a:effectLst/>
                <a:latin typeface="+mj-lt"/>
              </a:defRPr>
            </a:lvl1pPr>
            <a:lvl2pPr marL="628650" indent="-285750">
              <a:buFont typeface="Arial" panose="020B0604020202020204" pitchFamily="34" charset="0"/>
              <a:buChar char="•"/>
              <a:defRPr/>
            </a:lvl2pPr>
            <a:lvl3pPr marL="971550" indent="-285750">
              <a:buFont typeface="Arial" panose="020B0604020202020204" pitchFamily="34" charset="0"/>
              <a:buChar char="•"/>
              <a:defRPr/>
            </a:lvl3pPr>
            <a:lvl4pPr marL="1314450" indent="-285750">
              <a:buFont typeface="Arial" panose="020B0604020202020204" pitchFamily="34" charset="0"/>
              <a:buChar char="•"/>
              <a:defRPr/>
            </a:lvl4pPr>
            <a:lvl5pPr marL="1657350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cs-CZ" dirty="0" err="1"/>
              <a:t>Headline</a:t>
            </a:r>
            <a:endParaRPr lang="cs-CZ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08B9739-D2D8-7C4E-B7B5-D1AD33252C7E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415807" y="720128"/>
            <a:ext cx="4463018" cy="3897992"/>
          </a:xfrm>
        </p:spPr>
        <p:txBody>
          <a:bodyPr>
            <a:noAutofit/>
          </a:bodyPr>
          <a:lstStyle>
            <a:lvl1pPr marL="0" marR="0" indent="0" algn="l" defTabSz="685800" rtl="0" eaLnBrk="1" fontAlgn="auto" latinLnBrk="0" hangingPunct="1">
              <a:lnSpc>
                <a:spcPts val="406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cs-CZ" sz="3000" b="0" i="0" spc="180" baseline="0" smtClean="0">
                <a:effectLst/>
                <a:latin typeface="+mn-lt"/>
              </a:defRPr>
            </a:lvl1pPr>
            <a:lvl2pPr marL="628650" indent="-285750">
              <a:buFont typeface="Arial" panose="020B0604020202020204" pitchFamily="34" charset="0"/>
              <a:buChar char="•"/>
              <a:defRPr/>
            </a:lvl2pPr>
            <a:lvl3pPr marL="971550" indent="-285750">
              <a:buFont typeface="Arial" panose="020B0604020202020204" pitchFamily="34" charset="0"/>
              <a:buChar char="•"/>
              <a:defRPr/>
            </a:lvl3pPr>
            <a:lvl4pPr marL="1314450" indent="-285750">
              <a:buFont typeface="Arial" panose="020B0604020202020204" pitchFamily="34" charset="0"/>
              <a:buChar char="•"/>
              <a:defRPr/>
            </a:lvl4pPr>
            <a:lvl5pPr marL="1657350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</a:t>
            </a:r>
            <a:r>
              <a:rPr lang="cs-CZ" dirty="0" err="1"/>
              <a:t>sit</a:t>
            </a:r>
            <a:r>
              <a:rPr lang="cs-CZ" dirty="0"/>
              <a:t> </a:t>
            </a:r>
            <a:r>
              <a:rPr lang="cs-CZ" dirty="0" err="1"/>
              <a:t>amet</a:t>
            </a:r>
            <a:r>
              <a:rPr lang="cs-CZ" dirty="0"/>
              <a:t>, </a:t>
            </a:r>
            <a:r>
              <a:rPr lang="cs-CZ" dirty="0" err="1"/>
              <a:t>adipiscing</a:t>
            </a:r>
            <a:r>
              <a:rPr lang="cs-CZ" dirty="0"/>
              <a:t> elit. </a:t>
            </a:r>
            <a:r>
              <a:rPr lang="cs-CZ" dirty="0" err="1"/>
              <a:t>Duis</a:t>
            </a:r>
            <a:r>
              <a:rPr lang="cs-CZ" dirty="0"/>
              <a:t> </a:t>
            </a:r>
            <a:r>
              <a:rPr lang="cs-CZ" dirty="0" err="1"/>
              <a:t>bibendum</a:t>
            </a:r>
            <a:r>
              <a:rPr lang="cs-CZ" dirty="0"/>
              <a:t>, </a:t>
            </a:r>
            <a:r>
              <a:rPr lang="cs-CZ" dirty="0" err="1"/>
              <a:t>lectus</a:t>
            </a:r>
            <a:r>
              <a:rPr lang="cs-CZ" dirty="0"/>
              <a:t> </a:t>
            </a:r>
            <a:r>
              <a:rPr lang="cs-CZ" dirty="0" err="1"/>
              <a:t>ut</a:t>
            </a:r>
            <a:r>
              <a:rPr lang="cs-CZ" dirty="0"/>
              <a:t> </a:t>
            </a:r>
            <a:r>
              <a:rPr lang="cs-CZ" dirty="0" err="1"/>
              <a:t>viverra</a:t>
            </a:r>
            <a:r>
              <a:rPr lang="cs-CZ" dirty="0"/>
              <a:t> </a:t>
            </a:r>
            <a:r>
              <a:rPr lang="cs-CZ" dirty="0" err="1"/>
              <a:t>rhoncus</a:t>
            </a:r>
            <a:r>
              <a:rPr lang="cs-CZ" dirty="0"/>
              <a:t>, </a:t>
            </a:r>
            <a:r>
              <a:rPr lang="cs-CZ" dirty="0" err="1"/>
              <a:t>dolor</a:t>
            </a:r>
            <a:r>
              <a:rPr lang="cs-CZ" dirty="0"/>
              <a:t> </a:t>
            </a:r>
            <a:r>
              <a:rPr lang="cs-CZ" dirty="0" err="1"/>
              <a:t>nunc</a:t>
            </a:r>
            <a:r>
              <a:rPr lang="cs-CZ" dirty="0"/>
              <a:t> </a:t>
            </a:r>
            <a:r>
              <a:rPr lang="cs-CZ" dirty="0" err="1"/>
              <a:t>faucibus</a:t>
            </a:r>
            <a:r>
              <a:rPr lang="cs-CZ" dirty="0"/>
              <a:t>. 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DE79DA34-37B3-3441-8178-616CECC70E87}"/>
              </a:ext>
            </a:extLst>
          </p:cNvPr>
          <p:cNvSpPr txBox="1"/>
          <p:nvPr userDrawn="1"/>
        </p:nvSpPr>
        <p:spPr>
          <a:xfrm>
            <a:off x="590309" y="21991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25306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locks two colors_Black_odražky">
    <p:bg>
      <p:bgPr>
        <a:solidFill>
          <a:srgbClr val="2827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>
            <a:extLst>
              <a:ext uri="{FF2B5EF4-FFF2-40B4-BE49-F238E27FC236}">
                <a16:creationId xmlns:a16="http://schemas.microsoft.com/office/drawing/2014/main" id="{5BE3BD60-CEDE-F749-975F-1E87A7337E88}"/>
              </a:ext>
            </a:extLst>
          </p:cNvPr>
          <p:cNvSpPr/>
          <p:nvPr userDrawn="1"/>
        </p:nvSpPr>
        <p:spPr>
          <a:xfrm>
            <a:off x="3951798" y="0"/>
            <a:ext cx="5192202" cy="571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atin typeface="Arial" panose="020B0604020202020204" pitchFamily="34" charset="0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29E25E25-C547-DF43-9413-5BB2B7A0E4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1505" y="5319289"/>
            <a:ext cx="240851" cy="200777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02343" y="1326568"/>
            <a:ext cx="3246113" cy="3897992"/>
          </a:xfrm>
        </p:spPr>
        <p:txBody>
          <a:bodyPr>
            <a:noAutofit/>
          </a:bodyPr>
          <a:lstStyle>
            <a:lvl1pPr marL="0" marR="0" indent="0" algn="l" defTabSz="685800" rtl="0" eaLnBrk="1" fontAlgn="auto" latinLnBrk="0" hangingPunct="1">
              <a:lnSpc>
                <a:spcPts val="606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cs-CZ" sz="4800" spc="150" baseline="0" smtClean="0">
                <a:solidFill>
                  <a:schemeClr val="bg1"/>
                </a:solidFill>
                <a:effectLst/>
              </a:defRPr>
            </a:lvl1pPr>
            <a:lvl2pPr marL="628650" indent="-285750">
              <a:buFont typeface="Arial" panose="020B0604020202020204" pitchFamily="34" charset="0"/>
              <a:buChar char="•"/>
              <a:defRPr/>
            </a:lvl2pPr>
            <a:lvl3pPr marL="971550" indent="-285750">
              <a:buFont typeface="Arial" panose="020B0604020202020204" pitchFamily="34" charset="0"/>
              <a:buChar char="•"/>
              <a:defRPr/>
            </a:lvl3pPr>
            <a:lvl4pPr marL="1314450" indent="-285750">
              <a:buFont typeface="Arial" panose="020B0604020202020204" pitchFamily="34" charset="0"/>
              <a:buChar char="•"/>
              <a:defRPr/>
            </a:lvl4pPr>
            <a:lvl5pPr marL="1657350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</a:t>
            </a:r>
            <a:r>
              <a:rPr lang="cs-CZ" dirty="0" err="1"/>
              <a:t>sit</a:t>
            </a:r>
            <a:r>
              <a:rPr lang="cs-CZ" dirty="0"/>
              <a:t> </a:t>
            </a:r>
            <a:r>
              <a:rPr lang="cs-CZ" dirty="0" err="1"/>
              <a:t>amet</a:t>
            </a:r>
            <a:r>
              <a:rPr lang="cs-CZ" dirty="0"/>
              <a:t>.</a:t>
            </a: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C94462BA-6C5A-F84C-8A42-9E552B5B6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7157" y="5309457"/>
            <a:ext cx="2057400" cy="304271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</a:defRPr>
            </a:lvl1pPr>
          </a:lstStyle>
          <a:p>
            <a:fld id="{872DFCFA-DDE9-F14B-9A87-F65750929609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D751913-DFDB-3845-B03B-D66C3380B2E9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393199" y="527016"/>
            <a:ext cx="3246113" cy="883313"/>
          </a:xfrm>
        </p:spPr>
        <p:txBody>
          <a:bodyPr>
            <a:noAutofit/>
          </a:bodyPr>
          <a:lstStyle>
            <a:lvl1pPr marL="0" marR="0" indent="0" algn="l" defTabSz="685800" rtl="0" eaLnBrk="1" fontAlgn="auto" latinLnBrk="0" hangingPunct="1">
              <a:lnSpc>
                <a:spcPts val="606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cs-CZ" sz="4800" b="1" spc="150" baseline="0" smtClean="0">
                <a:solidFill>
                  <a:schemeClr val="bg1"/>
                </a:solidFill>
                <a:effectLst/>
                <a:latin typeface="+mj-lt"/>
              </a:defRPr>
            </a:lvl1pPr>
            <a:lvl2pPr marL="628650" indent="-285750">
              <a:buFont typeface="Arial" panose="020B0604020202020204" pitchFamily="34" charset="0"/>
              <a:buChar char="•"/>
              <a:defRPr/>
            </a:lvl2pPr>
            <a:lvl3pPr marL="971550" indent="-285750">
              <a:buFont typeface="Arial" panose="020B0604020202020204" pitchFamily="34" charset="0"/>
              <a:buChar char="•"/>
              <a:defRPr/>
            </a:lvl3pPr>
            <a:lvl4pPr marL="1314450" indent="-285750">
              <a:buFont typeface="Arial" panose="020B0604020202020204" pitchFamily="34" charset="0"/>
              <a:buChar char="•"/>
              <a:defRPr/>
            </a:lvl4pPr>
            <a:lvl5pPr marL="1657350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cs-CZ" dirty="0" err="1"/>
              <a:t>Headline</a:t>
            </a:r>
            <a:endParaRPr lang="cs-CZ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08B9739-D2D8-7C4E-B7B5-D1AD33252C7E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415807" y="720128"/>
            <a:ext cx="4548750" cy="3897992"/>
          </a:xfrm>
        </p:spPr>
        <p:txBody>
          <a:bodyPr>
            <a:noAutofit/>
          </a:bodyPr>
          <a:lstStyle>
            <a:lvl1pPr marL="457200" marR="0" indent="-349200" algn="l" defTabSz="685800" rtl="0" eaLnBrk="1" fontAlgn="auto" latinLnBrk="0" hangingPunct="1">
              <a:lnSpc>
                <a:spcPts val="196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cs-CZ" sz="1400" spc="0" baseline="0" smtClean="0">
                <a:effectLst/>
                <a:latin typeface="+mn-lt"/>
              </a:defRPr>
            </a:lvl1pPr>
            <a:lvl2pPr marL="628650" indent="-285750">
              <a:buFont typeface="Arial" panose="020B0604020202020204" pitchFamily="34" charset="0"/>
              <a:buChar char="•"/>
              <a:defRPr/>
            </a:lvl2pPr>
            <a:lvl3pPr marL="971550" indent="-285750">
              <a:buFont typeface="Arial" panose="020B0604020202020204" pitchFamily="34" charset="0"/>
              <a:buChar char="•"/>
              <a:defRPr/>
            </a:lvl3pPr>
            <a:lvl4pPr marL="1314450" indent="-285750">
              <a:buFont typeface="Arial" panose="020B0604020202020204" pitchFamily="34" charset="0"/>
              <a:buChar char="•"/>
              <a:defRPr/>
            </a:lvl4pPr>
            <a:lvl5pPr marL="1657350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</a:t>
            </a:r>
            <a:r>
              <a:rPr lang="cs-CZ" dirty="0" err="1"/>
              <a:t>sit</a:t>
            </a:r>
            <a:r>
              <a:rPr lang="cs-CZ" dirty="0"/>
              <a:t> </a:t>
            </a:r>
            <a:r>
              <a:rPr lang="cs-CZ" dirty="0" err="1"/>
              <a:t>amet</a:t>
            </a:r>
            <a:r>
              <a:rPr lang="cs-CZ" dirty="0"/>
              <a:t>, </a:t>
            </a:r>
            <a:r>
              <a:rPr lang="cs-CZ" dirty="0" err="1"/>
              <a:t>adipiscing</a:t>
            </a:r>
            <a:r>
              <a:rPr lang="cs-CZ" dirty="0"/>
              <a:t> elit. </a:t>
            </a:r>
            <a:r>
              <a:rPr lang="cs-CZ" dirty="0" err="1"/>
              <a:t>Duis</a:t>
            </a:r>
            <a:r>
              <a:rPr lang="cs-CZ" dirty="0"/>
              <a:t> </a:t>
            </a:r>
            <a:r>
              <a:rPr lang="cs-CZ" dirty="0" err="1"/>
              <a:t>bibendum</a:t>
            </a:r>
            <a:r>
              <a:rPr lang="cs-CZ" dirty="0"/>
              <a:t>, </a:t>
            </a:r>
            <a:r>
              <a:rPr lang="cs-CZ" dirty="0" err="1"/>
              <a:t>lectus</a:t>
            </a:r>
            <a:r>
              <a:rPr lang="cs-CZ" dirty="0"/>
              <a:t> </a:t>
            </a:r>
            <a:r>
              <a:rPr lang="cs-CZ" dirty="0" err="1"/>
              <a:t>ut</a:t>
            </a:r>
            <a:r>
              <a:rPr lang="cs-CZ" dirty="0"/>
              <a:t> </a:t>
            </a:r>
            <a:r>
              <a:rPr lang="cs-CZ" dirty="0" err="1"/>
              <a:t>viverra</a:t>
            </a:r>
            <a:r>
              <a:rPr lang="cs-CZ" dirty="0"/>
              <a:t> </a:t>
            </a:r>
            <a:r>
              <a:rPr lang="cs-CZ" dirty="0" err="1"/>
              <a:t>rhoncus</a:t>
            </a:r>
            <a:r>
              <a:rPr lang="cs-CZ" dirty="0"/>
              <a:t>, </a:t>
            </a:r>
            <a:r>
              <a:rPr lang="cs-CZ" dirty="0" err="1"/>
              <a:t>dolor</a:t>
            </a:r>
            <a:r>
              <a:rPr lang="cs-CZ" dirty="0"/>
              <a:t> </a:t>
            </a:r>
            <a:r>
              <a:rPr lang="cs-CZ" dirty="0" err="1"/>
              <a:t>nunc</a:t>
            </a:r>
            <a:r>
              <a:rPr lang="cs-CZ" dirty="0"/>
              <a:t> </a:t>
            </a:r>
            <a:r>
              <a:rPr lang="cs-CZ" dirty="0" err="1"/>
              <a:t>faucibus</a:t>
            </a:r>
            <a:r>
              <a:rPr lang="cs-CZ" dirty="0"/>
              <a:t>.</a:t>
            </a:r>
          </a:p>
          <a:p>
            <a:pPr marL="457200" marR="0" lvl="0" indent="-349200" algn="l" defTabSz="685800" rtl="0" eaLnBrk="1" fontAlgn="auto" latinLnBrk="0" hangingPunct="1">
              <a:lnSpc>
                <a:spcPts val="196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</a:t>
            </a:r>
            <a:r>
              <a:rPr lang="cs-CZ" dirty="0" err="1"/>
              <a:t>sit</a:t>
            </a:r>
            <a:r>
              <a:rPr lang="cs-CZ" dirty="0"/>
              <a:t> </a:t>
            </a:r>
            <a:r>
              <a:rPr lang="cs-CZ" dirty="0" err="1"/>
              <a:t>amet</a:t>
            </a:r>
            <a:r>
              <a:rPr lang="cs-CZ" dirty="0"/>
              <a:t>, </a:t>
            </a:r>
            <a:r>
              <a:rPr lang="cs-CZ" dirty="0" err="1"/>
              <a:t>adipiscing</a:t>
            </a:r>
            <a:r>
              <a:rPr lang="cs-CZ" dirty="0"/>
              <a:t> elit. </a:t>
            </a:r>
            <a:r>
              <a:rPr lang="cs-CZ" dirty="0" err="1"/>
              <a:t>Duis</a:t>
            </a:r>
            <a:r>
              <a:rPr lang="cs-CZ" dirty="0"/>
              <a:t> </a:t>
            </a:r>
            <a:r>
              <a:rPr lang="cs-CZ" dirty="0" err="1"/>
              <a:t>bibendum</a:t>
            </a:r>
            <a:r>
              <a:rPr lang="cs-CZ" dirty="0"/>
              <a:t>, </a:t>
            </a:r>
            <a:r>
              <a:rPr lang="cs-CZ" dirty="0" err="1"/>
              <a:t>lectus</a:t>
            </a:r>
            <a:r>
              <a:rPr lang="cs-CZ" dirty="0"/>
              <a:t> </a:t>
            </a:r>
            <a:r>
              <a:rPr lang="cs-CZ" dirty="0" err="1"/>
              <a:t>ut</a:t>
            </a:r>
            <a:r>
              <a:rPr lang="cs-CZ" dirty="0"/>
              <a:t> </a:t>
            </a:r>
            <a:r>
              <a:rPr lang="cs-CZ" dirty="0" err="1"/>
              <a:t>viverra</a:t>
            </a:r>
            <a:r>
              <a:rPr lang="cs-CZ" dirty="0"/>
              <a:t> </a:t>
            </a:r>
            <a:r>
              <a:rPr lang="cs-CZ" dirty="0" err="1"/>
              <a:t>rhoncus</a:t>
            </a:r>
            <a:r>
              <a:rPr lang="cs-CZ" dirty="0"/>
              <a:t>, </a:t>
            </a:r>
            <a:r>
              <a:rPr lang="cs-CZ" dirty="0" err="1"/>
              <a:t>dolor</a:t>
            </a:r>
            <a:r>
              <a:rPr lang="cs-CZ" dirty="0"/>
              <a:t> </a:t>
            </a:r>
            <a:r>
              <a:rPr lang="cs-CZ" dirty="0" err="1"/>
              <a:t>nunc</a:t>
            </a:r>
            <a:r>
              <a:rPr lang="cs-CZ" dirty="0"/>
              <a:t> </a:t>
            </a:r>
            <a:r>
              <a:rPr lang="cs-CZ" dirty="0" err="1"/>
              <a:t>faucibus</a:t>
            </a:r>
            <a:r>
              <a:rPr lang="cs-CZ" dirty="0"/>
              <a:t>.</a:t>
            </a:r>
          </a:p>
          <a:p>
            <a:pPr marL="457200" marR="0" lvl="0" indent="-349200" algn="l" defTabSz="685800" rtl="0" eaLnBrk="1" fontAlgn="auto" latinLnBrk="0" hangingPunct="1">
              <a:lnSpc>
                <a:spcPts val="196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</a:t>
            </a:r>
            <a:r>
              <a:rPr lang="cs-CZ" dirty="0" err="1"/>
              <a:t>sit</a:t>
            </a:r>
            <a:r>
              <a:rPr lang="cs-CZ" dirty="0"/>
              <a:t> </a:t>
            </a:r>
            <a:r>
              <a:rPr lang="cs-CZ" dirty="0" err="1"/>
              <a:t>amet</a:t>
            </a:r>
            <a:r>
              <a:rPr lang="cs-CZ" dirty="0"/>
              <a:t>, </a:t>
            </a:r>
            <a:r>
              <a:rPr lang="cs-CZ" dirty="0" err="1"/>
              <a:t>adipiscing</a:t>
            </a:r>
            <a:r>
              <a:rPr lang="cs-CZ" dirty="0"/>
              <a:t> elit. </a:t>
            </a:r>
            <a:r>
              <a:rPr lang="cs-CZ" dirty="0" err="1"/>
              <a:t>Duis</a:t>
            </a:r>
            <a:r>
              <a:rPr lang="cs-CZ" dirty="0"/>
              <a:t> </a:t>
            </a:r>
            <a:r>
              <a:rPr lang="cs-CZ" dirty="0" err="1"/>
              <a:t>bibendum</a:t>
            </a:r>
            <a:r>
              <a:rPr lang="cs-CZ" dirty="0"/>
              <a:t>, </a:t>
            </a:r>
            <a:r>
              <a:rPr lang="cs-CZ" dirty="0" err="1"/>
              <a:t>lectus</a:t>
            </a:r>
            <a:r>
              <a:rPr lang="cs-CZ" dirty="0"/>
              <a:t> </a:t>
            </a:r>
            <a:r>
              <a:rPr lang="cs-CZ" dirty="0" err="1"/>
              <a:t>ut</a:t>
            </a:r>
            <a:r>
              <a:rPr lang="cs-CZ" dirty="0"/>
              <a:t> </a:t>
            </a:r>
            <a:r>
              <a:rPr lang="cs-CZ" dirty="0" err="1"/>
              <a:t>viverra</a:t>
            </a:r>
            <a:r>
              <a:rPr lang="cs-CZ" dirty="0"/>
              <a:t> </a:t>
            </a:r>
            <a:r>
              <a:rPr lang="cs-CZ" dirty="0" err="1"/>
              <a:t>rhoncus</a:t>
            </a:r>
            <a:r>
              <a:rPr lang="cs-CZ" dirty="0"/>
              <a:t>, </a:t>
            </a:r>
            <a:r>
              <a:rPr lang="cs-CZ" dirty="0" err="1"/>
              <a:t>dolor</a:t>
            </a:r>
            <a:r>
              <a:rPr lang="cs-CZ" dirty="0"/>
              <a:t> </a:t>
            </a:r>
            <a:r>
              <a:rPr lang="cs-CZ" dirty="0" err="1"/>
              <a:t>nunc</a:t>
            </a:r>
            <a:r>
              <a:rPr lang="cs-CZ" dirty="0"/>
              <a:t> </a:t>
            </a:r>
            <a:r>
              <a:rPr lang="cs-CZ" dirty="0" err="1"/>
              <a:t>faucibus</a:t>
            </a:r>
            <a:r>
              <a:rPr lang="cs-CZ" dirty="0"/>
              <a:t>.</a:t>
            </a:r>
          </a:p>
          <a:p>
            <a:pPr lvl="0"/>
            <a:endParaRPr lang="cs-CZ" dirty="0"/>
          </a:p>
          <a:p>
            <a:pPr lvl="0"/>
            <a:endParaRPr lang="cs-CZ" dirty="0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DE79DA34-37B3-3441-8178-616CECC70E87}"/>
              </a:ext>
            </a:extLst>
          </p:cNvPr>
          <p:cNvSpPr txBox="1"/>
          <p:nvPr userDrawn="1"/>
        </p:nvSpPr>
        <p:spPr>
          <a:xfrm>
            <a:off x="590309" y="21991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32040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locks two colors_Blu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>
            <a:extLst>
              <a:ext uri="{FF2B5EF4-FFF2-40B4-BE49-F238E27FC236}">
                <a16:creationId xmlns:a16="http://schemas.microsoft.com/office/drawing/2014/main" id="{5BE3BD60-CEDE-F749-975F-1E87A7337E88}"/>
              </a:ext>
            </a:extLst>
          </p:cNvPr>
          <p:cNvSpPr/>
          <p:nvPr userDrawn="1"/>
        </p:nvSpPr>
        <p:spPr>
          <a:xfrm>
            <a:off x="3951798" y="0"/>
            <a:ext cx="5192202" cy="571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atin typeface="Arial" panose="020B0604020202020204" pitchFamily="34" charset="0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29E25E25-C547-DF43-9413-5BB2B7A0E4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1505" y="5319289"/>
            <a:ext cx="240851" cy="200777"/>
          </a:xfrm>
          <a:prstGeom prst="rect">
            <a:avLst/>
          </a:prstGeom>
        </p:spPr>
      </p:pic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C94462BA-6C5A-F84C-8A42-9E552B5B6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7157" y="5309457"/>
            <a:ext cx="2057400" cy="304271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</a:defRPr>
            </a:lvl1pPr>
          </a:lstStyle>
          <a:p>
            <a:fld id="{872DFCFA-DDE9-F14B-9A87-F65750929609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AD45D74-4A81-7E4D-950C-D317B9BEF05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02343" y="1326568"/>
            <a:ext cx="3246113" cy="3897992"/>
          </a:xfrm>
        </p:spPr>
        <p:txBody>
          <a:bodyPr>
            <a:noAutofit/>
          </a:bodyPr>
          <a:lstStyle>
            <a:lvl1pPr marL="0" marR="0" indent="0" algn="l" defTabSz="685800" rtl="0" eaLnBrk="1" fontAlgn="auto" latinLnBrk="0" hangingPunct="1">
              <a:lnSpc>
                <a:spcPts val="606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cs-CZ" sz="4800" spc="150" baseline="0" smtClean="0">
                <a:solidFill>
                  <a:schemeClr val="bg1"/>
                </a:solidFill>
                <a:effectLst/>
              </a:defRPr>
            </a:lvl1pPr>
            <a:lvl2pPr marL="628650" indent="-285750">
              <a:buFont typeface="Arial" panose="020B0604020202020204" pitchFamily="34" charset="0"/>
              <a:buChar char="•"/>
              <a:defRPr/>
            </a:lvl2pPr>
            <a:lvl3pPr marL="971550" indent="-285750">
              <a:buFont typeface="Arial" panose="020B0604020202020204" pitchFamily="34" charset="0"/>
              <a:buChar char="•"/>
              <a:defRPr/>
            </a:lvl3pPr>
            <a:lvl4pPr marL="1314450" indent="-285750">
              <a:buFont typeface="Arial" panose="020B0604020202020204" pitchFamily="34" charset="0"/>
              <a:buChar char="•"/>
              <a:defRPr/>
            </a:lvl4pPr>
            <a:lvl5pPr marL="1657350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</a:t>
            </a:r>
            <a:r>
              <a:rPr lang="cs-CZ" dirty="0" err="1"/>
              <a:t>sit</a:t>
            </a:r>
            <a:r>
              <a:rPr lang="cs-CZ" dirty="0"/>
              <a:t> </a:t>
            </a:r>
            <a:r>
              <a:rPr lang="cs-CZ" dirty="0" err="1"/>
              <a:t>amet</a:t>
            </a:r>
            <a:r>
              <a:rPr lang="cs-CZ" dirty="0"/>
              <a:t>.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377DBA6-E27D-A547-AD1F-1F302A427A3F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393199" y="527016"/>
            <a:ext cx="3246113" cy="883313"/>
          </a:xfrm>
        </p:spPr>
        <p:txBody>
          <a:bodyPr>
            <a:noAutofit/>
          </a:bodyPr>
          <a:lstStyle>
            <a:lvl1pPr marL="0" marR="0" indent="0" algn="l" defTabSz="685800" rtl="0" eaLnBrk="1" fontAlgn="auto" latinLnBrk="0" hangingPunct="1">
              <a:lnSpc>
                <a:spcPts val="606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cs-CZ" sz="4800" b="1" spc="150" baseline="0" smtClean="0">
                <a:solidFill>
                  <a:schemeClr val="bg1"/>
                </a:solidFill>
                <a:effectLst/>
                <a:latin typeface="+mj-lt"/>
              </a:defRPr>
            </a:lvl1pPr>
            <a:lvl2pPr marL="628650" indent="-285750">
              <a:buFont typeface="Arial" panose="020B0604020202020204" pitchFamily="34" charset="0"/>
              <a:buChar char="•"/>
              <a:defRPr/>
            </a:lvl2pPr>
            <a:lvl3pPr marL="971550" indent="-285750">
              <a:buFont typeface="Arial" panose="020B0604020202020204" pitchFamily="34" charset="0"/>
              <a:buChar char="•"/>
              <a:defRPr/>
            </a:lvl3pPr>
            <a:lvl4pPr marL="1314450" indent="-285750">
              <a:buFont typeface="Arial" panose="020B0604020202020204" pitchFamily="34" charset="0"/>
              <a:buChar char="•"/>
              <a:defRPr/>
            </a:lvl4pPr>
            <a:lvl5pPr marL="1657350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cs-CZ" dirty="0" err="1"/>
              <a:t>Headline</a:t>
            </a:r>
            <a:endParaRPr lang="cs-CZ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4CF3E5A6-B3C4-2840-9DC7-8AC8960B4F80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415807" y="720128"/>
            <a:ext cx="4463018" cy="3897992"/>
          </a:xfrm>
        </p:spPr>
        <p:txBody>
          <a:bodyPr>
            <a:noAutofit/>
          </a:bodyPr>
          <a:lstStyle>
            <a:lvl1pPr marL="0" marR="0" indent="0" algn="l" defTabSz="685800" rtl="0" eaLnBrk="1" fontAlgn="auto" latinLnBrk="0" hangingPunct="1">
              <a:lnSpc>
                <a:spcPts val="406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cs-CZ" sz="3000" b="0" i="0" spc="180" baseline="0" smtClean="0">
                <a:effectLst/>
                <a:latin typeface="+mn-lt"/>
              </a:defRPr>
            </a:lvl1pPr>
            <a:lvl2pPr marL="628650" indent="-285750">
              <a:buFont typeface="Arial" panose="020B0604020202020204" pitchFamily="34" charset="0"/>
              <a:buChar char="•"/>
              <a:defRPr/>
            </a:lvl2pPr>
            <a:lvl3pPr marL="971550" indent="-285750">
              <a:buFont typeface="Arial" panose="020B0604020202020204" pitchFamily="34" charset="0"/>
              <a:buChar char="•"/>
              <a:defRPr/>
            </a:lvl3pPr>
            <a:lvl4pPr marL="1314450" indent="-285750">
              <a:buFont typeface="Arial" panose="020B0604020202020204" pitchFamily="34" charset="0"/>
              <a:buChar char="•"/>
              <a:defRPr/>
            </a:lvl4pPr>
            <a:lvl5pPr marL="1657350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</a:t>
            </a:r>
            <a:r>
              <a:rPr lang="cs-CZ" dirty="0" err="1"/>
              <a:t>sit</a:t>
            </a:r>
            <a:r>
              <a:rPr lang="cs-CZ" dirty="0"/>
              <a:t> </a:t>
            </a:r>
            <a:r>
              <a:rPr lang="cs-CZ" dirty="0" err="1"/>
              <a:t>amet</a:t>
            </a:r>
            <a:r>
              <a:rPr lang="cs-CZ" dirty="0"/>
              <a:t>, </a:t>
            </a:r>
            <a:r>
              <a:rPr lang="cs-CZ" dirty="0" err="1"/>
              <a:t>adipiscing</a:t>
            </a:r>
            <a:r>
              <a:rPr lang="cs-CZ" dirty="0"/>
              <a:t> elit. </a:t>
            </a:r>
            <a:r>
              <a:rPr lang="cs-CZ" dirty="0" err="1"/>
              <a:t>Duis</a:t>
            </a:r>
            <a:r>
              <a:rPr lang="cs-CZ" dirty="0"/>
              <a:t> </a:t>
            </a:r>
            <a:r>
              <a:rPr lang="cs-CZ" dirty="0" err="1"/>
              <a:t>bibendum</a:t>
            </a:r>
            <a:r>
              <a:rPr lang="cs-CZ" dirty="0"/>
              <a:t>, </a:t>
            </a:r>
            <a:r>
              <a:rPr lang="cs-CZ" dirty="0" err="1"/>
              <a:t>lectus</a:t>
            </a:r>
            <a:r>
              <a:rPr lang="cs-CZ" dirty="0"/>
              <a:t> </a:t>
            </a:r>
            <a:r>
              <a:rPr lang="cs-CZ" dirty="0" err="1"/>
              <a:t>ut</a:t>
            </a:r>
            <a:r>
              <a:rPr lang="cs-CZ" dirty="0"/>
              <a:t> </a:t>
            </a:r>
            <a:r>
              <a:rPr lang="cs-CZ" dirty="0" err="1"/>
              <a:t>viverra</a:t>
            </a:r>
            <a:r>
              <a:rPr lang="cs-CZ" dirty="0"/>
              <a:t> </a:t>
            </a:r>
            <a:r>
              <a:rPr lang="cs-CZ" dirty="0" err="1"/>
              <a:t>rhoncus</a:t>
            </a:r>
            <a:r>
              <a:rPr lang="cs-CZ" dirty="0"/>
              <a:t>, </a:t>
            </a:r>
            <a:r>
              <a:rPr lang="cs-CZ" dirty="0" err="1"/>
              <a:t>dolor</a:t>
            </a:r>
            <a:r>
              <a:rPr lang="cs-CZ" dirty="0"/>
              <a:t> </a:t>
            </a:r>
            <a:r>
              <a:rPr lang="cs-CZ" dirty="0" err="1"/>
              <a:t>nunc</a:t>
            </a:r>
            <a:r>
              <a:rPr lang="cs-CZ" dirty="0"/>
              <a:t> </a:t>
            </a:r>
            <a:r>
              <a:rPr lang="cs-CZ" dirty="0" err="1"/>
              <a:t>faucibus</a:t>
            </a:r>
            <a:r>
              <a:rPr lang="cs-CZ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1130549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locks two colors_Blue_odražk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>
            <a:extLst>
              <a:ext uri="{FF2B5EF4-FFF2-40B4-BE49-F238E27FC236}">
                <a16:creationId xmlns:a16="http://schemas.microsoft.com/office/drawing/2014/main" id="{5BE3BD60-CEDE-F749-975F-1E87A7337E88}"/>
              </a:ext>
            </a:extLst>
          </p:cNvPr>
          <p:cNvSpPr/>
          <p:nvPr userDrawn="1"/>
        </p:nvSpPr>
        <p:spPr>
          <a:xfrm>
            <a:off x="3951798" y="0"/>
            <a:ext cx="5192202" cy="571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atin typeface="Arial" panose="020B0604020202020204" pitchFamily="34" charset="0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29E25E25-C547-DF43-9413-5BB2B7A0E4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1505" y="5319289"/>
            <a:ext cx="240851" cy="200777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02343" y="1326568"/>
            <a:ext cx="3246113" cy="3897992"/>
          </a:xfrm>
        </p:spPr>
        <p:txBody>
          <a:bodyPr>
            <a:noAutofit/>
          </a:bodyPr>
          <a:lstStyle>
            <a:lvl1pPr marL="0" marR="0" indent="0" algn="l" defTabSz="685800" rtl="0" eaLnBrk="1" fontAlgn="auto" latinLnBrk="0" hangingPunct="1">
              <a:lnSpc>
                <a:spcPts val="606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cs-CZ" sz="4800" spc="150" baseline="0" smtClean="0">
                <a:solidFill>
                  <a:schemeClr val="bg1"/>
                </a:solidFill>
                <a:effectLst/>
              </a:defRPr>
            </a:lvl1pPr>
            <a:lvl2pPr marL="628650" indent="-285750">
              <a:buFont typeface="Arial" panose="020B0604020202020204" pitchFamily="34" charset="0"/>
              <a:buChar char="•"/>
              <a:defRPr/>
            </a:lvl2pPr>
            <a:lvl3pPr marL="971550" indent="-285750">
              <a:buFont typeface="Arial" panose="020B0604020202020204" pitchFamily="34" charset="0"/>
              <a:buChar char="•"/>
              <a:defRPr/>
            </a:lvl3pPr>
            <a:lvl4pPr marL="1314450" indent="-285750">
              <a:buFont typeface="Arial" panose="020B0604020202020204" pitchFamily="34" charset="0"/>
              <a:buChar char="•"/>
              <a:defRPr/>
            </a:lvl4pPr>
            <a:lvl5pPr marL="1657350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</a:t>
            </a:r>
            <a:r>
              <a:rPr lang="cs-CZ" dirty="0" err="1"/>
              <a:t>sit</a:t>
            </a:r>
            <a:r>
              <a:rPr lang="cs-CZ" dirty="0"/>
              <a:t> </a:t>
            </a:r>
            <a:r>
              <a:rPr lang="cs-CZ" dirty="0" err="1"/>
              <a:t>amet</a:t>
            </a:r>
            <a:r>
              <a:rPr lang="cs-CZ" dirty="0"/>
              <a:t>.</a:t>
            </a: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C94462BA-6C5A-F84C-8A42-9E552B5B6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7157" y="5309457"/>
            <a:ext cx="2057400" cy="304271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</a:defRPr>
            </a:lvl1pPr>
          </a:lstStyle>
          <a:p>
            <a:fld id="{872DFCFA-DDE9-F14B-9A87-F65750929609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D751913-DFDB-3845-B03B-D66C3380B2E9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393199" y="527016"/>
            <a:ext cx="3246113" cy="883313"/>
          </a:xfrm>
        </p:spPr>
        <p:txBody>
          <a:bodyPr>
            <a:noAutofit/>
          </a:bodyPr>
          <a:lstStyle>
            <a:lvl1pPr marL="0" marR="0" indent="0" algn="l" defTabSz="685800" rtl="0" eaLnBrk="1" fontAlgn="auto" latinLnBrk="0" hangingPunct="1">
              <a:lnSpc>
                <a:spcPts val="606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cs-CZ" sz="4800" b="1" spc="150" baseline="0" smtClean="0">
                <a:solidFill>
                  <a:schemeClr val="bg1"/>
                </a:solidFill>
                <a:effectLst/>
                <a:latin typeface="+mj-lt"/>
              </a:defRPr>
            </a:lvl1pPr>
            <a:lvl2pPr marL="628650" indent="-285750">
              <a:buFont typeface="Arial" panose="020B0604020202020204" pitchFamily="34" charset="0"/>
              <a:buChar char="•"/>
              <a:defRPr/>
            </a:lvl2pPr>
            <a:lvl3pPr marL="971550" indent="-285750">
              <a:buFont typeface="Arial" panose="020B0604020202020204" pitchFamily="34" charset="0"/>
              <a:buChar char="•"/>
              <a:defRPr/>
            </a:lvl3pPr>
            <a:lvl4pPr marL="1314450" indent="-285750">
              <a:buFont typeface="Arial" panose="020B0604020202020204" pitchFamily="34" charset="0"/>
              <a:buChar char="•"/>
              <a:defRPr/>
            </a:lvl4pPr>
            <a:lvl5pPr marL="1657350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cs-CZ" dirty="0" err="1"/>
              <a:t>Headline</a:t>
            </a:r>
            <a:endParaRPr lang="cs-CZ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08B9739-D2D8-7C4E-B7B5-D1AD33252C7E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415807" y="720128"/>
            <a:ext cx="4548750" cy="3897992"/>
          </a:xfrm>
        </p:spPr>
        <p:txBody>
          <a:bodyPr>
            <a:noAutofit/>
          </a:bodyPr>
          <a:lstStyle>
            <a:lvl1pPr marL="457200" marR="0" indent="-349200" algn="l" defTabSz="685800" rtl="0" eaLnBrk="1" fontAlgn="auto" latinLnBrk="0" hangingPunct="1">
              <a:lnSpc>
                <a:spcPts val="196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cs-CZ" sz="1400" b="0" i="0" smtClean="0">
                <a:effectLst/>
                <a:latin typeface="+mn-lt"/>
              </a:defRPr>
            </a:lvl1pPr>
            <a:lvl2pPr marL="628650" indent="-285750">
              <a:buFont typeface="Arial" panose="020B0604020202020204" pitchFamily="34" charset="0"/>
              <a:buChar char="•"/>
              <a:defRPr/>
            </a:lvl2pPr>
            <a:lvl3pPr marL="971550" indent="-285750">
              <a:buFont typeface="Arial" panose="020B0604020202020204" pitchFamily="34" charset="0"/>
              <a:buChar char="•"/>
              <a:defRPr/>
            </a:lvl3pPr>
            <a:lvl4pPr marL="1314450" indent="-285750">
              <a:buFont typeface="Arial" panose="020B0604020202020204" pitchFamily="34" charset="0"/>
              <a:buChar char="•"/>
              <a:defRPr/>
            </a:lvl4pPr>
            <a:lvl5pPr marL="1657350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</a:t>
            </a:r>
            <a:r>
              <a:rPr lang="cs-CZ" dirty="0" err="1"/>
              <a:t>sit</a:t>
            </a:r>
            <a:r>
              <a:rPr lang="cs-CZ" dirty="0"/>
              <a:t> </a:t>
            </a:r>
            <a:r>
              <a:rPr lang="cs-CZ" dirty="0" err="1"/>
              <a:t>amet</a:t>
            </a:r>
            <a:r>
              <a:rPr lang="cs-CZ" dirty="0"/>
              <a:t>, </a:t>
            </a:r>
            <a:r>
              <a:rPr lang="cs-CZ" dirty="0" err="1"/>
              <a:t>adipiscing</a:t>
            </a:r>
            <a:r>
              <a:rPr lang="cs-CZ" dirty="0"/>
              <a:t> elit. </a:t>
            </a:r>
            <a:r>
              <a:rPr lang="cs-CZ" dirty="0" err="1"/>
              <a:t>Duis</a:t>
            </a:r>
            <a:r>
              <a:rPr lang="cs-CZ" dirty="0"/>
              <a:t> </a:t>
            </a:r>
            <a:r>
              <a:rPr lang="cs-CZ" dirty="0" err="1"/>
              <a:t>bibendum</a:t>
            </a:r>
            <a:r>
              <a:rPr lang="cs-CZ" dirty="0"/>
              <a:t>, </a:t>
            </a:r>
            <a:r>
              <a:rPr lang="cs-CZ" dirty="0" err="1"/>
              <a:t>lectus</a:t>
            </a:r>
            <a:r>
              <a:rPr lang="cs-CZ" dirty="0"/>
              <a:t> </a:t>
            </a:r>
            <a:r>
              <a:rPr lang="cs-CZ" dirty="0" err="1"/>
              <a:t>ut</a:t>
            </a:r>
            <a:r>
              <a:rPr lang="cs-CZ" dirty="0"/>
              <a:t> </a:t>
            </a:r>
            <a:r>
              <a:rPr lang="cs-CZ" dirty="0" err="1"/>
              <a:t>viverra</a:t>
            </a:r>
            <a:r>
              <a:rPr lang="cs-CZ" dirty="0"/>
              <a:t> </a:t>
            </a:r>
            <a:r>
              <a:rPr lang="cs-CZ" dirty="0" err="1"/>
              <a:t>rhoncus</a:t>
            </a:r>
            <a:r>
              <a:rPr lang="cs-CZ" dirty="0"/>
              <a:t>, </a:t>
            </a:r>
            <a:r>
              <a:rPr lang="cs-CZ" dirty="0" err="1"/>
              <a:t>dolor</a:t>
            </a:r>
            <a:r>
              <a:rPr lang="cs-CZ" dirty="0"/>
              <a:t> </a:t>
            </a:r>
            <a:r>
              <a:rPr lang="cs-CZ" dirty="0" err="1"/>
              <a:t>nunc</a:t>
            </a:r>
            <a:r>
              <a:rPr lang="cs-CZ" dirty="0"/>
              <a:t> </a:t>
            </a:r>
            <a:r>
              <a:rPr lang="cs-CZ" dirty="0" err="1"/>
              <a:t>faucibus</a:t>
            </a:r>
            <a:r>
              <a:rPr lang="cs-CZ" dirty="0"/>
              <a:t>.</a:t>
            </a:r>
          </a:p>
          <a:p>
            <a:pPr marL="457200" marR="0" lvl="0" indent="-349200" algn="l" defTabSz="685800" rtl="0" eaLnBrk="1" fontAlgn="auto" latinLnBrk="0" hangingPunct="1">
              <a:lnSpc>
                <a:spcPts val="196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</a:t>
            </a:r>
            <a:r>
              <a:rPr lang="cs-CZ" dirty="0" err="1"/>
              <a:t>sit</a:t>
            </a:r>
            <a:r>
              <a:rPr lang="cs-CZ" dirty="0"/>
              <a:t> </a:t>
            </a:r>
            <a:r>
              <a:rPr lang="cs-CZ" dirty="0" err="1"/>
              <a:t>amet</a:t>
            </a:r>
            <a:r>
              <a:rPr lang="cs-CZ" dirty="0"/>
              <a:t>, </a:t>
            </a:r>
            <a:r>
              <a:rPr lang="cs-CZ" dirty="0" err="1"/>
              <a:t>adipiscing</a:t>
            </a:r>
            <a:r>
              <a:rPr lang="cs-CZ" dirty="0"/>
              <a:t> elit. </a:t>
            </a:r>
            <a:r>
              <a:rPr lang="cs-CZ" dirty="0" err="1"/>
              <a:t>Duis</a:t>
            </a:r>
            <a:r>
              <a:rPr lang="cs-CZ" dirty="0"/>
              <a:t> </a:t>
            </a:r>
            <a:r>
              <a:rPr lang="cs-CZ" dirty="0" err="1"/>
              <a:t>bibendum</a:t>
            </a:r>
            <a:r>
              <a:rPr lang="cs-CZ" dirty="0"/>
              <a:t>, </a:t>
            </a:r>
            <a:r>
              <a:rPr lang="cs-CZ" dirty="0" err="1"/>
              <a:t>lectus</a:t>
            </a:r>
            <a:r>
              <a:rPr lang="cs-CZ" dirty="0"/>
              <a:t> </a:t>
            </a:r>
            <a:r>
              <a:rPr lang="cs-CZ" dirty="0" err="1"/>
              <a:t>ut</a:t>
            </a:r>
            <a:r>
              <a:rPr lang="cs-CZ" dirty="0"/>
              <a:t> </a:t>
            </a:r>
            <a:r>
              <a:rPr lang="cs-CZ" dirty="0" err="1"/>
              <a:t>viverra</a:t>
            </a:r>
            <a:r>
              <a:rPr lang="cs-CZ" dirty="0"/>
              <a:t> </a:t>
            </a:r>
            <a:r>
              <a:rPr lang="cs-CZ" dirty="0" err="1"/>
              <a:t>rhoncus</a:t>
            </a:r>
            <a:r>
              <a:rPr lang="cs-CZ" dirty="0"/>
              <a:t>, </a:t>
            </a:r>
            <a:r>
              <a:rPr lang="cs-CZ" dirty="0" err="1"/>
              <a:t>dolor</a:t>
            </a:r>
            <a:r>
              <a:rPr lang="cs-CZ" dirty="0"/>
              <a:t> </a:t>
            </a:r>
            <a:r>
              <a:rPr lang="cs-CZ" dirty="0" err="1"/>
              <a:t>nunc</a:t>
            </a:r>
            <a:r>
              <a:rPr lang="cs-CZ" dirty="0"/>
              <a:t> </a:t>
            </a:r>
            <a:r>
              <a:rPr lang="cs-CZ" dirty="0" err="1"/>
              <a:t>faucibus</a:t>
            </a:r>
            <a:r>
              <a:rPr lang="cs-CZ" dirty="0"/>
              <a:t>.</a:t>
            </a:r>
          </a:p>
          <a:p>
            <a:pPr marL="457200" marR="0" lvl="0" indent="-349200" algn="l" defTabSz="685800" rtl="0" eaLnBrk="1" fontAlgn="auto" latinLnBrk="0" hangingPunct="1">
              <a:lnSpc>
                <a:spcPts val="196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</a:t>
            </a:r>
            <a:r>
              <a:rPr lang="cs-CZ" dirty="0" err="1"/>
              <a:t>sit</a:t>
            </a:r>
            <a:r>
              <a:rPr lang="cs-CZ" dirty="0"/>
              <a:t> </a:t>
            </a:r>
            <a:r>
              <a:rPr lang="cs-CZ" dirty="0" err="1"/>
              <a:t>amet</a:t>
            </a:r>
            <a:r>
              <a:rPr lang="cs-CZ" dirty="0"/>
              <a:t>, </a:t>
            </a:r>
            <a:r>
              <a:rPr lang="cs-CZ" dirty="0" err="1"/>
              <a:t>adipiscing</a:t>
            </a:r>
            <a:r>
              <a:rPr lang="cs-CZ" dirty="0"/>
              <a:t> elit. </a:t>
            </a:r>
            <a:r>
              <a:rPr lang="cs-CZ" dirty="0" err="1"/>
              <a:t>Duis</a:t>
            </a:r>
            <a:r>
              <a:rPr lang="cs-CZ" dirty="0"/>
              <a:t> </a:t>
            </a:r>
            <a:r>
              <a:rPr lang="cs-CZ" dirty="0" err="1"/>
              <a:t>bibendum</a:t>
            </a:r>
            <a:r>
              <a:rPr lang="cs-CZ" dirty="0"/>
              <a:t>, </a:t>
            </a:r>
            <a:r>
              <a:rPr lang="cs-CZ" dirty="0" err="1"/>
              <a:t>lectus</a:t>
            </a:r>
            <a:r>
              <a:rPr lang="cs-CZ" dirty="0"/>
              <a:t> </a:t>
            </a:r>
            <a:r>
              <a:rPr lang="cs-CZ" dirty="0" err="1"/>
              <a:t>ut</a:t>
            </a:r>
            <a:r>
              <a:rPr lang="cs-CZ" dirty="0"/>
              <a:t> </a:t>
            </a:r>
            <a:r>
              <a:rPr lang="cs-CZ" dirty="0" err="1"/>
              <a:t>viverra</a:t>
            </a:r>
            <a:r>
              <a:rPr lang="cs-CZ" dirty="0"/>
              <a:t> </a:t>
            </a:r>
            <a:r>
              <a:rPr lang="cs-CZ" dirty="0" err="1"/>
              <a:t>rhoncus</a:t>
            </a:r>
            <a:r>
              <a:rPr lang="cs-CZ" dirty="0"/>
              <a:t>, </a:t>
            </a:r>
            <a:r>
              <a:rPr lang="cs-CZ" dirty="0" err="1"/>
              <a:t>dolor</a:t>
            </a:r>
            <a:r>
              <a:rPr lang="cs-CZ" dirty="0"/>
              <a:t> </a:t>
            </a:r>
            <a:r>
              <a:rPr lang="cs-CZ" dirty="0" err="1"/>
              <a:t>nunc</a:t>
            </a:r>
            <a:r>
              <a:rPr lang="cs-CZ" dirty="0"/>
              <a:t> </a:t>
            </a:r>
            <a:r>
              <a:rPr lang="cs-CZ" dirty="0" err="1"/>
              <a:t>faucibus</a:t>
            </a:r>
            <a:r>
              <a:rPr lang="cs-CZ" dirty="0"/>
              <a:t>.</a:t>
            </a:r>
          </a:p>
          <a:p>
            <a:pPr lvl="0"/>
            <a:endParaRPr lang="cs-CZ" dirty="0"/>
          </a:p>
          <a:p>
            <a:pPr lvl="0"/>
            <a:endParaRPr lang="cs-CZ" dirty="0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DE79DA34-37B3-3441-8178-616CECC70E87}"/>
              </a:ext>
            </a:extLst>
          </p:cNvPr>
          <p:cNvSpPr txBox="1"/>
          <p:nvPr userDrawn="1"/>
        </p:nvSpPr>
        <p:spPr>
          <a:xfrm>
            <a:off x="590309" y="21991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91707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locks two colors_Pin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>
            <a:extLst>
              <a:ext uri="{FF2B5EF4-FFF2-40B4-BE49-F238E27FC236}">
                <a16:creationId xmlns:a16="http://schemas.microsoft.com/office/drawing/2014/main" id="{5BE3BD60-CEDE-F749-975F-1E87A7337E88}"/>
              </a:ext>
            </a:extLst>
          </p:cNvPr>
          <p:cNvSpPr/>
          <p:nvPr userDrawn="1"/>
        </p:nvSpPr>
        <p:spPr>
          <a:xfrm>
            <a:off x="3951798" y="0"/>
            <a:ext cx="5192202" cy="571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atin typeface="Arial" panose="020B0604020202020204" pitchFamily="34" charset="0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29E25E25-C547-DF43-9413-5BB2B7A0E4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1505" y="5319289"/>
            <a:ext cx="240851" cy="200777"/>
          </a:xfrm>
          <a:prstGeom prst="rect">
            <a:avLst/>
          </a:prstGeom>
        </p:spPr>
      </p:pic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C94462BA-6C5A-F84C-8A42-9E552B5B6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7157" y="5309457"/>
            <a:ext cx="2057400" cy="304271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</a:defRPr>
            </a:lvl1pPr>
          </a:lstStyle>
          <a:p>
            <a:fld id="{872DFCFA-DDE9-F14B-9A87-F65750929609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998276F-C512-4242-A87A-6AFFC5055CF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02343" y="1326568"/>
            <a:ext cx="3246113" cy="3897992"/>
          </a:xfrm>
        </p:spPr>
        <p:txBody>
          <a:bodyPr>
            <a:noAutofit/>
          </a:bodyPr>
          <a:lstStyle>
            <a:lvl1pPr marL="0" marR="0" indent="0" algn="l" defTabSz="685800" rtl="0" eaLnBrk="1" fontAlgn="auto" latinLnBrk="0" hangingPunct="1">
              <a:lnSpc>
                <a:spcPts val="606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cs-CZ" sz="4800" spc="150" baseline="0" smtClean="0">
                <a:solidFill>
                  <a:schemeClr val="bg1"/>
                </a:solidFill>
                <a:effectLst/>
              </a:defRPr>
            </a:lvl1pPr>
            <a:lvl2pPr marL="628650" indent="-285750">
              <a:buFont typeface="Arial" panose="020B0604020202020204" pitchFamily="34" charset="0"/>
              <a:buChar char="•"/>
              <a:defRPr/>
            </a:lvl2pPr>
            <a:lvl3pPr marL="971550" indent="-285750">
              <a:buFont typeface="Arial" panose="020B0604020202020204" pitchFamily="34" charset="0"/>
              <a:buChar char="•"/>
              <a:defRPr/>
            </a:lvl3pPr>
            <a:lvl4pPr marL="1314450" indent="-285750">
              <a:buFont typeface="Arial" panose="020B0604020202020204" pitchFamily="34" charset="0"/>
              <a:buChar char="•"/>
              <a:defRPr/>
            </a:lvl4pPr>
            <a:lvl5pPr marL="1657350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</a:t>
            </a:r>
            <a:r>
              <a:rPr lang="cs-CZ" dirty="0" err="1"/>
              <a:t>sit</a:t>
            </a:r>
            <a:r>
              <a:rPr lang="cs-CZ" dirty="0"/>
              <a:t> </a:t>
            </a:r>
            <a:r>
              <a:rPr lang="cs-CZ" dirty="0" err="1"/>
              <a:t>amet</a:t>
            </a:r>
            <a:r>
              <a:rPr lang="cs-CZ" dirty="0"/>
              <a:t>.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90078AB-FDC5-9B4E-BC02-61FB8FD34186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393199" y="527016"/>
            <a:ext cx="3246113" cy="883313"/>
          </a:xfrm>
        </p:spPr>
        <p:txBody>
          <a:bodyPr>
            <a:noAutofit/>
          </a:bodyPr>
          <a:lstStyle>
            <a:lvl1pPr marL="0" marR="0" indent="0" algn="l" defTabSz="685800" rtl="0" eaLnBrk="1" fontAlgn="auto" latinLnBrk="0" hangingPunct="1">
              <a:lnSpc>
                <a:spcPts val="606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cs-CZ" sz="4800" b="1" spc="150" baseline="0" smtClean="0">
                <a:solidFill>
                  <a:schemeClr val="bg1"/>
                </a:solidFill>
                <a:effectLst/>
                <a:latin typeface="+mj-lt"/>
              </a:defRPr>
            </a:lvl1pPr>
            <a:lvl2pPr marL="628650" indent="-285750">
              <a:buFont typeface="Arial" panose="020B0604020202020204" pitchFamily="34" charset="0"/>
              <a:buChar char="•"/>
              <a:defRPr/>
            </a:lvl2pPr>
            <a:lvl3pPr marL="971550" indent="-285750">
              <a:buFont typeface="Arial" panose="020B0604020202020204" pitchFamily="34" charset="0"/>
              <a:buChar char="•"/>
              <a:defRPr/>
            </a:lvl3pPr>
            <a:lvl4pPr marL="1314450" indent="-285750">
              <a:buFont typeface="Arial" panose="020B0604020202020204" pitchFamily="34" charset="0"/>
              <a:buChar char="•"/>
              <a:defRPr/>
            </a:lvl4pPr>
            <a:lvl5pPr marL="1657350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cs-CZ" dirty="0" err="1"/>
              <a:t>Headline</a:t>
            </a:r>
            <a:endParaRPr lang="cs-CZ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BCB9CBE-D6E8-3443-AE38-5C86CAE0E147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415807" y="720128"/>
            <a:ext cx="4463018" cy="3897992"/>
          </a:xfrm>
        </p:spPr>
        <p:txBody>
          <a:bodyPr>
            <a:noAutofit/>
          </a:bodyPr>
          <a:lstStyle>
            <a:lvl1pPr marL="0" marR="0" indent="0" algn="l" defTabSz="685800" rtl="0" eaLnBrk="1" fontAlgn="auto" latinLnBrk="0" hangingPunct="1">
              <a:lnSpc>
                <a:spcPts val="406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cs-CZ" sz="3000" b="0" i="0" spc="180" baseline="0" smtClean="0">
                <a:effectLst/>
                <a:latin typeface="+mn-lt"/>
              </a:defRPr>
            </a:lvl1pPr>
            <a:lvl2pPr marL="628650" indent="-285750">
              <a:buFont typeface="Arial" panose="020B0604020202020204" pitchFamily="34" charset="0"/>
              <a:buChar char="•"/>
              <a:defRPr/>
            </a:lvl2pPr>
            <a:lvl3pPr marL="971550" indent="-285750">
              <a:buFont typeface="Arial" panose="020B0604020202020204" pitchFamily="34" charset="0"/>
              <a:buChar char="•"/>
              <a:defRPr/>
            </a:lvl3pPr>
            <a:lvl4pPr marL="1314450" indent="-285750">
              <a:buFont typeface="Arial" panose="020B0604020202020204" pitchFamily="34" charset="0"/>
              <a:buChar char="•"/>
              <a:defRPr/>
            </a:lvl4pPr>
            <a:lvl5pPr marL="1657350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</a:t>
            </a:r>
            <a:r>
              <a:rPr lang="cs-CZ" dirty="0" err="1"/>
              <a:t>sit</a:t>
            </a:r>
            <a:r>
              <a:rPr lang="cs-CZ" dirty="0"/>
              <a:t> </a:t>
            </a:r>
            <a:r>
              <a:rPr lang="cs-CZ" dirty="0" err="1"/>
              <a:t>amet</a:t>
            </a:r>
            <a:r>
              <a:rPr lang="cs-CZ" dirty="0"/>
              <a:t>, </a:t>
            </a:r>
            <a:r>
              <a:rPr lang="cs-CZ" dirty="0" err="1"/>
              <a:t>adipiscing</a:t>
            </a:r>
            <a:r>
              <a:rPr lang="cs-CZ" dirty="0"/>
              <a:t> elit. </a:t>
            </a:r>
            <a:r>
              <a:rPr lang="cs-CZ" dirty="0" err="1"/>
              <a:t>Duis</a:t>
            </a:r>
            <a:r>
              <a:rPr lang="cs-CZ" dirty="0"/>
              <a:t> </a:t>
            </a:r>
            <a:r>
              <a:rPr lang="cs-CZ" dirty="0" err="1"/>
              <a:t>bibendum</a:t>
            </a:r>
            <a:r>
              <a:rPr lang="cs-CZ" dirty="0"/>
              <a:t>, </a:t>
            </a:r>
            <a:r>
              <a:rPr lang="cs-CZ" dirty="0" err="1"/>
              <a:t>lectus</a:t>
            </a:r>
            <a:r>
              <a:rPr lang="cs-CZ" dirty="0"/>
              <a:t> </a:t>
            </a:r>
            <a:r>
              <a:rPr lang="cs-CZ" dirty="0" err="1"/>
              <a:t>ut</a:t>
            </a:r>
            <a:r>
              <a:rPr lang="cs-CZ" dirty="0"/>
              <a:t> </a:t>
            </a:r>
            <a:r>
              <a:rPr lang="cs-CZ" dirty="0" err="1"/>
              <a:t>viverra</a:t>
            </a:r>
            <a:r>
              <a:rPr lang="cs-CZ" dirty="0"/>
              <a:t> </a:t>
            </a:r>
            <a:r>
              <a:rPr lang="cs-CZ" dirty="0" err="1"/>
              <a:t>rhoncus</a:t>
            </a:r>
            <a:r>
              <a:rPr lang="cs-CZ" dirty="0"/>
              <a:t>, </a:t>
            </a:r>
            <a:r>
              <a:rPr lang="cs-CZ" dirty="0" err="1"/>
              <a:t>dolor</a:t>
            </a:r>
            <a:r>
              <a:rPr lang="cs-CZ" dirty="0"/>
              <a:t> </a:t>
            </a:r>
            <a:r>
              <a:rPr lang="cs-CZ" dirty="0" err="1"/>
              <a:t>nunc</a:t>
            </a:r>
            <a:r>
              <a:rPr lang="cs-CZ" dirty="0"/>
              <a:t> </a:t>
            </a:r>
            <a:r>
              <a:rPr lang="cs-CZ" dirty="0" err="1"/>
              <a:t>faucibus</a:t>
            </a:r>
            <a:r>
              <a:rPr lang="cs-CZ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6545153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locks two colors_Pink_odražky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>
            <a:extLst>
              <a:ext uri="{FF2B5EF4-FFF2-40B4-BE49-F238E27FC236}">
                <a16:creationId xmlns:a16="http://schemas.microsoft.com/office/drawing/2014/main" id="{5BE3BD60-CEDE-F749-975F-1E87A7337E88}"/>
              </a:ext>
            </a:extLst>
          </p:cNvPr>
          <p:cNvSpPr/>
          <p:nvPr userDrawn="1"/>
        </p:nvSpPr>
        <p:spPr>
          <a:xfrm>
            <a:off x="3951798" y="0"/>
            <a:ext cx="5192202" cy="571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atin typeface="Arial" panose="020B0604020202020204" pitchFamily="34" charset="0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29E25E25-C547-DF43-9413-5BB2B7A0E4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1505" y="5319289"/>
            <a:ext cx="240851" cy="200777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02343" y="1326568"/>
            <a:ext cx="3246113" cy="3897992"/>
          </a:xfrm>
        </p:spPr>
        <p:txBody>
          <a:bodyPr>
            <a:noAutofit/>
          </a:bodyPr>
          <a:lstStyle>
            <a:lvl1pPr marL="0" marR="0" indent="0" algn="l" defTabSz="685800" rtl="0" eaLnBrk="1" fontAlgn="auto" latinLnBrk="0" hangingPunct="1">
              <a:lnSpc>
                <a:spcPts val="606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cs-CZ" sz="4800" spc="150" baseline="0" smtClean="0">
                <a:solidFill>
                  <a:schemeClr val="bg1"/>
                </a:solidFill>
                <a:effectLst/>
              </a:defRPr>
            </a:lvl1pPr>
            <a:lvl2pPr marL="628650" indent="-285750">
              <a:buFont typeface="Arial" panose="020B0604020202020204" pitchFamily="34" charset="0"/>
              <a:buChar char="•"/>
              <a:defRPr/>
            </a:lvl2pPr>
            <a:lvl3pPr marL="971550" indent="-285750">
              <a:buFont typeface="Arial" panose="020B0604020202020204" pitchFamily="34" charset="0"/>
              <a:buChar char="•"/>
              <a:defRPr/>
            </a:lvl3pPr>
            <a:lvl4pPr marL="1314450" indent="-285750">
              <a:buFont typeface="Arial" panose="020B0604020202020204" pitchFamily="34" charset="0"/>
              <a:buChar char="•"/>
              <a:defRPr/>
            </a:lvl4pPr>
            <a:lvl5pPr marL="1657350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</a:t>
            </a:r>
            <a:r>
              <a:rPr lang="cs-CZ" dirty="0" err="1"/>
              <a:t>sit</a:t>
            </a:r>
            <a:r>
              <a:rPr lang="cs-CZ" dirty="0"/>
              <a:t> </a:t>
            </a:r>
            <a:r>
              <a:rPr lang="cs-CZ" dirty="0" err="1"/>
              <a:t>amet</a:t>
            </a:r>
            <a:r>
              <a:rPr lang="cs-CZ" dirty="0"/>
              <a:t>.</a:t>
            </a: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C94462BA-6C5A-F84C-8A42-9E552B5B6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7157" y="5309457"/>
            <a:ext cx="2057400" cy="304271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</a:defRPr>
            </a:lvl1pPr>
          </a:lstStyle>
          <a:p>
            <a:fld id="{872DFCFA-DDE9-F14B-9A87-F65750929609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D751913-DFDB-3845-B03B-D66C3380B2E9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393199" y="527016"/>
            <a:ext cx="3246113" cy="883313"/>
          </a:xfrm>
        </p:spPr>
        <p:txBody>
          <a:bodyPr>
            <a:noAutofit/>
          </a:bodyPr>
          <a:lstStyle>
            <a:lvl1pPr marL="0" marR="0" indent="0" algn="l" defTabSz="685800" rtl="0" eaLnBrk="1" fontAlgn="auto" latinLnBrk="0" hangingPunct="1">
              <a:lnSpc>
                <a:spcPts val="606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cs-CZ" sz="4800" b="1" spc="150" baseline="0" smtClean="0">
                <a:solidFill>
                  <a:schemeClr val="bg1"/>
                </a:solidFill>
                <a:effectLst/>
                <a:latin typeface="+mj-lt"/>
              </a:defRPr>
            </a:lvl1pPr>
            <a:lvl2pPr marL="628650" indent="-285750">
              <a:buFont typeface="Arial" panose="020B0604020202020204" pitchFamily="34" charset="0"/>
              <a:buChar char="•"/>
              <a:defRPr/>
            </a:lvl2pPr>
            <a:lvl3pPr marL="971550" indent="-285750">
              <a:buFont typeface="Arial" panose="020B0604020202020204" pitchFamily="34" charset="0"/>
              <a:buChar char="•"/>
              <a:defRPr/>
            </a:lvl3pPr>
            <a:lvl4pPr marL="1314450" indent="-285750">
              <a:buFont typeface="Arial" panose="020B0604020202020204" pitchFamily="34" charset="0"/>
              <a:buChar char="•"/>
              <a:defRPr/>
            </a:lvl4pPr>
            <a:lvl5pPr marL="1657350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cs-CZ" dirty="0" err="1"/>
              <a:t>Headline</a:t>
            </a:r>
            <a:endParaRPr lang="cs-CZ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08B9739-D2D8-7C4E-B7B5-D1AD33252C7E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415807" y="720128"/>
            <a:ext cx="4548750" cy="3897992"/>
          </a:xfrm>
        </p:spPr>
        <p:txBody>
          <a:bodyPr>
            <a:noAutofit/>
          </a:bodyPr>
          <a:lstStyle>
            <a:lvl1pPr marL="457200" marR="0" indent="-349200" algn="l" defTabSz="685800" rtl="0" eaLnBrk="1" fontAlgn="auto" latinLnBrk="0" hangingPunct="1">
              <a:lnSpc>
                <a:spcPts val="196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cs-CZ" sz="1400" b="0" i="0" smtClean="0">
                <a:effectLst/>
                <a:latin typeface="+mn-lt"/>
              </a:defRPr>
            </a:lvl1pPr>
            <a:lvl2pPr marL="628650" indent="-285750">
              <a:buFont typeface="Arial" panose="020B0604020202020204" pitchFamily="34" charset="0"/>
              <a:buChar char="•"/>
              <a:defRPr/>
            </a:lvl2pPr>
            <a:lvl3pPr marL="971550" indent="-285750">
              <a:buFont typeface="Arial" panose="020B0604020202020204" pitchFamily="34" charset="0"/>
              <a:buChar char="•"/>
              <a:defRPr/>
            </a:lvl3pPr>
            <a:lvl4pPr marL="1314450" indent="-285750">
              <a:buFont typeface="Arial" panose="020B0604020202020204" pitchFamily="34" charset="0"/>
              <a:buChar char="•"/>
              <a:defRPr/>
            </a:lvl4pPr>
            <a:lvl5pPr marL="1657350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</a:t>
            </a:r>
            <a:r>
              <a:rPr lang="cs-CZ" dirty="0" err="1"/>
              <a:t>sit</a:t>
            </a:r>
            <a:r>
              <a:rPr lang="cs-CZ" dirty="0"/>
              <a:t> </a:t>
            </a:r>
            <a:r>
              <a:rPr lang="cs-CZ" dirty="0" err="1"/>
              <a:t>amet</a:t>
            </a:r>
            <a:r>
              <a:rPr lang="cs-CZ" dirty="0"/>
              <a:t>, </a:t>
            </a:r>
            <a:r>
              <a:rPr lang="cs-CZ" dirty="0" err="1"/>
              <a:t>adipiscing</a:t>
            </a:r>
            <a:r>
              <a:rPr lang="cs-CZ" dirty="0"/>
              <a:t> elit. </a:t>
            </a:r>
            <a:r>
              <a:rPr lang="cs-CZ" dirty="0" err="1"/>
              <a:t>Duis</a:t>
            </a:r>
            <a:r>
              <a:rPr lang="cs-CZ" dirty="0"/>
              <a:t> </a:t>
            </a:r>
            <a:r>
              <a:rPr lang="cs-CZ" dirty="0" err="1"/>
              <a:t>bibendum</a:t>
            </a:r>
            <a:r>
              <a:rPr lang="cs-CZ" dirty="0"/>
              <a:t>, </a:t>
            </a:r>
            <a:r>
              <a:rPr lang="cs-CZ" dirty="0" err="1"/>
              <a:t>lectus</a:t>
            </a:r>
            <a:r>
              <a:rPr lang="cs-CZ" dirty="0"/>
              <a:t> </a:t>
            </a:r>
            <a:r>
              <a:rPr lang="cs-CZ" dirty="0" err="1"/>
              <a:t>ut</a:t>
            </a:r>
            <a:r>
              <a:rPr lang="cs-CZ" dirty="0"/>
              <a:t> </a:t>
            </a:r>
            <a:r>
              <a:rPr lang="cs-CZ" dirty="0" err="1"/>
              <a:t>viverra</a:t>
            </a:r>
            <a:r>
              <a:rPr lang="cs-CZ" dirty="0"/>
              <a:t> </a:t>
            </a:r>
            <a:r>
              <a:rPr lang="cs-CZ" dirty="0" err="1"/>
              <a:t>rhoncus</a:t>
            </a:r>
            <a:r>
              <a:rPr lang="cs-CZ" dirty="0"/>
              <a:t>, </a:t>
            </a:r>
            <a:r>
              <a:rPr lang="cs-CZ" dirty="0" err="1"/>
              <a:t>dolor</a:t>
            </a:r>
            <a:r>
              <a:rPr lang="cs-CZ" dirty="0"/>
              <a:t> </a:t>
            </a:r>
            <a:r>
              <a:rPr lang="cs-CZ" dirty="0" err="1"/>
              <a:t>nunc</a:t>
            </a:r>
            <a:r>
              <a:rPr lang="cs-CZ" dirty="0"/>
              <a:t> </a:t>
            </a:r>
            <a:r>
              <a:rPr lang="cs-CZ" dirty="0" err="1"/>
              <a:t>faucibus</a:t>
            </a:r>
            <a:r>
              <a:rPr lang="cs-CZ" dirty="0"/>
              <a:t>.</a:t>
            </a:r>
          </a:p>
          <a:p>
            <a:pPr marL="457200" marR="0" lvl="0" indent="-349200" algn="l" defTabSz="685800" rtl="0" eaLnBrk="1" fontAlgn="auto" latinLnBrk="0" hangingPunct="1">
              <a:lnSpc>
                <a:spcPts val="196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</a:t>
            </a:r>
            <a:r>
              <a:rPr lang="cs-CZ" dirty="0" err="1"/>
              <a:t>sit</a:t>
            </a:r>
            <a:r>
              <a:rPr lang="cs-CZ" dirty="0"/>
              <a:t> </a:t>
            </a:r>
            <a:r>
              <a:rPr lang="cs-CZ" dirty="0" err="1"/>
              <a:t>amet</a:t>
            </a:r>
            <a:r>
              <a:rPr lang="cs-CZ" dirty="0"/>
              <a:t>, </a:t>
            </a:r>
            <a:r>
              <a:rPr lang="cs-CZ" dirty="0" err="1"/>
              <a:t>adipiscing</a:t>
            </a:r>
            <a:r>
              <a:rPr lang="cs-CZ" dirty="0"/>
              <a:t> elit. </a:t>
            </a:r>
            <a:r>
              <a:rPr lang="cs-CZ" dirty="0" err="1"/>
              <a:t>Duis</a:t>
            </a:r>
            <a:r>
              <a:rPr lang="cs-CZ" dirty="0"/>
              <a:t> </a:t>
            </a:r>
            <a:r>
              <a:rPr lang="cs-CZ" dirty="0" err="1"/>
              <a:t>bibendum</a:t>
            </a:r>
            <a:r>
              <a:rPr lang="cs-CZ" dirty="0"/>
              <a:t>, </a:t>
            </a:r>
            <a:r>
              <a:rPr lang="cs-CZ" dirty="0" err="1"/>
              <a:t>lectus</a:t>
            </a:r>
            <a:r>
              <a:rPr lang="cs-CZ" dirty="0"/>
              <a:t> </a:t>
            </a:r>
            <a:r>
              <a:rPr lang="cs-CZ" dirty="0" err="1"/>
              <a:t>ut</a:t>
            </a:r>
            <a:r>
              <a:rPr lang="cs-CZ" dirty="0"/>
              <a:t> </a:t>
            </a:r>
            <a:r>
              <a:rPr lang="cs-CZ" dirty="0" err="1"/>
              <a:t>viverra</a:t>
            </a:r>
            <a:r>
              <a:rPr lang="cs-CZ" dirty="0"/>
              <a:t> </a:t>
            </a:r>
            <a:r>
              <a:rPr lang="cs-CZ" dirty="0" err="1"/>
              <a:t>rhoncus</a:t>
            </a:r>
            <a:r>
              <a:rPr lang="cs-CZ" dirty="0"/>
              <a:t>, </a:t>
            </a:r>
            <a:r>
              <a:rPr lang="cs-CZ" dirty="0" err="1"/>
              <a:t>dolor</a:t>
            </a:r>
            <a:r>
              <a:rPr lang="cs-CZ" dirty="0"/>
              <a:t> </a:t>
            </a:r>
            <a:r>
              <a:rPr lang="cs-CZ" dirty="0" err="1"/>
              <a:t>nunc</a:t>
            </a:r>
            <a:r>
              <a:rPr lang="cs-CZ" dirty="0"/>
              <a:t> </a:t>
            </a:r>
            <a:r>
              <a:rPr lang="cs-CZ" dirty="0" err="1"/>
              <a:t>faucibus</a:t>
            </a:r>
            <a:r>
              <a:rPr lang="cs-CZ" dirty="0"/>
              <a:t>.</a:t>
            </a:r>
          </a:p>
          <a:p>
            <a:pPr marL="457200" marR="0" lvl="0" indent="-349200" algn="l" defTabSz="685800" rtl="0" eaLnBrk="1" fontAlgn="auto" latinLnBrk="0" hangingPunct="1">
              <a:lnSpc>
                <a:spcPts val="196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</a:t>
            </a:r>
            <a:r>
              <a:rPr lang="cs-CZ" dirty="0" err="1"/>
              <a:t>sit</a:t>
            </a:r>
            <a:r>
              <a:rPr lang="cs-CZ" dirty="0"/>
              <a:t> </a:t>
            </a:r>
            <a:r>
              <a:rPr lang="cs-CZ" dirty="0" err="1"/>
              <a:t>amet</a:t>
            </a:r>
            <a:r>
              <a:rPr lang="cs-CZ" dirty="0"/>
              <a:t>, </a:t>
            </a:r>
            <a:r>
              <a:rPr lang="cs-CZ" dirty="0" err="1"/>
              <a:t>adipiscing</a:t>
            </a:r>
            <a:r>
              <a:rPr lang="cs-CZ" dirty="0"/>
              <a:t> elit. </a:t>
            </a:r>
            <a:r>
              <a:rPr lang="cs-CZ" dirty="0" err="1"/>
              <a:t>Duis</a:t>
            </a:r>
            <a:r>
              <a:rPr lang="cs-CZ" dirty="0"/>
              <a:t> </a:t>
            </a:r>
            <a:r>
              <a:rPr lang="cs-CZ" dirty="0" err="1"/>
              <a:t>bibendum</a:t>
            </a:r>
            <a:r>
              <a:rPr lang="cs-CZ" dirty="0"/>
              <a:t>, </a:t>
            </a:r>
            <a:r>
              <a:rPr lang="cs-CZ" dirty="0" err="1"/>
              <a:t>lectus</a:t>
            </a:r>
            <a:r>
              <a:rPr lang="cs-CZ" dirty="0"/>
              <a:t> </a:t>
            </a:r>
            <a:r>
              <a:rPr lang="cs-CZ" dirty="0" err="1"/>
              <a:t>ut</a:t>
            </a:r>
            <a:r>
              <a:rPr lang="cs-CZ" dirty="0"/>
              <a:t> </a:t>
            </a:r>
            <a:r>
              <a:rPr lang="cs-CZ" dirty="0" err="1"/>
              <a:t>viverra</a:t>
            </a:r>
            <a:r>
              <a:rPr lang="cs-CZ" dirty="0"/>
              <a:t> </a:t>
            </a:r>
            <a:r>
              <a:rPr lang="cs-CZ" dirty="0" err="1"/>
              <a:t>rhoncus</a:t>
            </a:r>
            <a:r>
              <a:rPr lang="cs-CZ" dirty="0"/>
              <a:t>, </a:t>
            </a:r>
            <a:r>
              <a:rPr lang="cs-CZ" dirty="0" err="1"/>
              <a:t>dolor</a:t>
            </a:r>
            <a:r>
              <a:rPr lang="cs-CZ" dirty="0"/>
              <a:t> </a:t>
            </a:r>
            <a:r>
              <a:rPr lang="cs-CZ" dirty="0" err="1"/>
              <a:t>nunc</a:t>
            </a:r>
            <a:r>
              <a:rPr lang="cs-CZ" dirty="0"/>
              <a:t> </a:t>
            </a:r>
            <a:r>
              <a:rPr lang="cs-CZ" dirty="0" err="1"/>
              <a:t>faucibus</a:t>
            </a:r>
            <a:r>
              <a:rPr lang="cs-CZ" dirty="0"/>
              <a:t>.</a:t>
            </a:r>
          </a:p>
          <a:p>
            <a:pPr lvl="0"/>
            <a:endParaRPr lang="cs-CZ" dirty="0"/>
          </a:p>
          <a:p>
            <a:pPr lvl="0"/>
            <a:endParaRPr lang="cs-CZ" dirty="0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DE79DA34-37B3-3441-8178-616CECC70E87}"/>
              </a:ext>
            </a:extLst>
          </p:cNvPr>
          <p:cNvSpPr txBox="1"/>
          <p:nvPr userDrawn="1"/>
        </p:nvSpPr>
        <p:spPr>
          <a:xfrm>
            <a:off x="590309" y="21991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12483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ový slide 2_Black">
    <p:bg>
      <p:bgPr>
        <a:solidFill>
          <a:srgbClr val="2827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87105" y="727674"/>
            <a:ext cx="3626709" cy="3581858"/>
          </a:xfrm>
        </p:spPr>
        <p:txBody>
          <a:bodyPr anchor="b">
            <a:noAutofit/>
          </a:bodyPr>
          <a:lstStyle>
            <a:lvl1pPr marL="0" marR="0" indent="0" algn="l" defTabSz="685800" rtl="0" eaLnBrk="1" fontAlgn="auto" latinLnBrk="0" hangingPunct="1">
              <a:lnSpc>
                <a:spcPts val="624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cs-CZ" sz="5000" spc="80" baseline="0" smtClean="0">
                <a:solidFill>
                  <a:schemeClr val="bg1"/>
                </a:solidFill>
                <a:effectLst/>
              </a:defRPr>
            </a:lvl1pPr>
          </a:lstStyle>
          <a:p>
            <a:br>
              <a:rPr lang="cs-CZ" dirty="0"/>
            </a:br>
            <a:br>
              <a:rPr lang="cs-CZ" dirty="0"/>
            </a:br>
            <a:r>
              <a:rPr lang="cs-CZ" dirty="0"/>
              <a:t>Dále jsou slidy pro práci </a:t>
            </a:r>
            <a:br>
              <a:rPr lang="cs-CZ" dirty="0"/>
            </a:br>
            <a:r>
              <a:rPr lang="cs-CZ" dirty="0"/>
              <a:t>s vizuály. 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9E5E9EC-E0ED-4617-8E8B-C76296FC4D9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2172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1866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ový slide 2_Blu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87105" y="727674"/>
            <a:ext cx="3626709" cy="3581858"/>
          </a:xfrm>
        </p:spPr>
        <p:txBody>
          <a:bodyPr anchor="b">
            <a:noAutofit/>
          </a:bodyPr>
          <a:lstStyle>
            <a:lvl1pPr marL="0" marR="0" indent="0" algn="l" defTabSz="685800" rtl="0" eaLnBrk="1" fontAlgn="auto" latinLnBrk="0" hangingPunct="1">
              <a:lnSpc>
                <a:spcPts val="624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cs-CZ" sz="5000" b="0" i="0" spc="80" baseline="0" smtClean="0"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br>
              <a:rPr lang="cs-CZ" dirty="0"/>
            </a:br>
            <a:br>
              <a:rPr lang="cs-CZ" dirty="0"/>
            </a:br>
            <a:r>
              <a:rPr lang="cs-CZ" dirty="0"/>
              <a:t>Dále jsou </a:t>
            </a:r>
            <a:r>
              <a:rPr lang="cs-CZ" dirty="0" err="1"/>
              <a:t>slidy</a:t>
            </a:r>
            <a:r>
              <a:rPr lang="cs-CZ" dirty="0"/>
              <a:t> pro práci </a:t>
            </a:r>
            <a:br>
              <a:rPr lang="cs-CZ" dirty="0"/>
            </a:br>
            <a:r>
              <a:rPr lang="cs-CZ" dirty="0"/>
              <a:t>s vizuály. 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078C8A0-10B2-40AF-B6C7-BEE02E01E7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28" y="0"/>
            <a:ext cx="9142172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848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álka Trigema 2">
    <p:bg>
      <p:bgPr>
        <a:solidFill>
          <a:srgbClr val="2827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1637" y="930875"/>
            <a:ext cx="3626709" cy="2891481"/>
          </a:xfrm>
        </p:spPr>
        <p:txBody>
          <a:bodyPr anchor="b">
            <a:noAutofit/>
          </a:bodyPr>
          <a:lstStyle>
            <a:lvl1pPr algn="l">
              <a:lnSpc>
                <a:spcPts val="7040"/>
              </a:lnSpc>
              <a:defRPr sz="6200" b="0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cs-CZ" dirty="0"/>
              <a:t>Obálka Trigema 2021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1637" y="4227957"/>
            <a:ext cx="6858000" cy="1379802"/>
          </a:xfrm>
        </p:spPr>
        <p:txBody>
          <a:bodyPr>
            <a:normAutofit/>
          </a:bodyPr>
          <a:lstStyle>
            <a:lvl1pPr marL="0" indent="0" algn="l">
              <a:buNone/>
              <a:defRPr sz="2000" b="0" i="0" spc="160" baseline="0">
                <a:solidFill>
                  <a:schemeClr val="bg1"/>
                </a:solidFill>
                <a:latin typeface="+mn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endParaRPr lang="en-US" dirty="0"/>
          </a:p>
        </p:txBody>
      </p:sp>
      <p:sp>
        <p:nvSpPr>
          <p:cNvPr id="7" name="Zástupný symbol pro svislý text 6">
            <a:extLst>
              <a:ext uri="{FF2B5EF4-FFF2-40B4-BE49-F238E27FC236}">
                <a16:creationId xmlns:a16="http://schemas.microsoft.com/office/drawing/2014/main" id="{56BF4011-1C74-8A43-92D3-77857B7CDA6B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 flipV="1">
            <a:off x="8692517" y="4305795"/>
            <a:ext cx="277726" cy="1265628"/>
          </a:xfrm>
        </p:spPr>
        <p:txBody>
          <a:bodyPr vert="eaVert">
            <a:noAutofit/>
          </a:bodyPr>
          <a:lstStyle>
            <a:lvl1pPr marL="0" indent="0">
              <a:buFont typeface="Arial" panose="020B0604020202020204" pitchFamily="34" charset="0"/>
              <a:buNone/>
              <a:defRPr sz="750" b="0" i="0" spc="110" baseline="0">
                <a:solidFill>
                  <a:schemeClr val="bg1"/>
                </a:solidFill>
                <a:latin typeface="+mj-lt"/>
              </a:defRPr>
            </a:lvl1pPr>
            <a:lvl2pPr marL="342900" indent="0">
              <a:buFont typeface="Arial" panose="020B0604020202020204" pitchFamily="34" charset="0"/>
              <a:buNone/>
              <a:defRPr/>
            </a:lvl2pPr>
            <a:lvl3pPr marL="685800" indent="0">
              <a:buFont typeface="Arial" panose="020B0604020202020204" pitchFamily="34" charset="0"/>
              <a:buNone/>
              <a:defRPr/>
            </a:lvl3pPr>
            <a:lvl4pPr marL="1028700" indent="0">
              <a:buFont typeface="Arial" panose="020B0604020202020204" pitchFamily="34" charset="0"/>
              <a:buNone/>
              <a:defRPr/>
            </a:lvl4pPr>
            <a:lvl5pPr marL="137160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cs-CZ" dirty="0"/>
              <a:t>21.ledna 2021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45AF65C1-E5B5-4154-BC3C-E2C936EC82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9448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ový slide 2_Pink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87105" y="727674"/>
            <a:ext cx="3626709" cy="3581858"/>
          </a:xfrm>
        </p:spPr>
        <p:txBody>
          <a:bodyPr anchor="b">
            <a:noAutofit/>
          </a:bodyPr>
          <a:lstStyle>
            <a:lvl1pPr marL="0" marR="0" indent="0" algn="l" defTabSz="685800" rtl="0" eaLnBrk="1" fontAlgn="auto" latinLnBrk="0" hangingPunct="1">
              <a:lnSpc>
                <a:spcPts val="624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cs-CZ" sz="5000" b="0" i="0" spc="80" baseline="0" smtClean="0"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br>
              <a:rPr lang="cs-CZ" dirty="0"/>
            </a:br>
            <a:br>
              <a:rPr lang="cs-CZ" dirty="0"/>
            </a:br>
            <a:r>
              <a:rPr lang="cs-CZ" dirty="0"/>
              <a:t>Dále jsou </a:t>
            </a:r>
            <a:r>
              <a:rPr lang="cs-CZ" dirty="0" err="1"/>
              <a:t>slidy</a:t>
            </a:r>
            <a:r>
              <a:rPr lang="cs-CZ" dirty="0"/>
              <a:t> pro práci </a:t>
            </a:r>
            <a:br>
              <a:rPr lang="cs-CZ" dirty="0"/>
            </a:br>
            <a:r>
              <a:rPr lang="cs-CZ" dirty="0"/>
              <a:t>s vizuály. 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4FF0505-6BE3-4C92-9CC9-CF5D5BFC84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4" y="0"/>
            <a:ext cx="9142172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3321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x vlastní foto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obrázku 3">
            <a:extLst>
              <a:ext uri="{FF2B5EF4-FFF2-40B4-BE49-F238E27FC236}">
                <a16:creationId xmlns:a16="http://schemas.microsoft.com/office/drawing/2014/main" id="{7A76BB92-070B-B044-81BE-DCEA7989B25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077046" y="1"/>
            <a:ext cx="6066954" cy="5715000"/>
          </a:xfrm>
          <a:solidFill>
            <a:schemeClr val="accent5"/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C94462BA-6C5A-F84C-8A42-9E552B5B6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7157" y="5309457"/>
            <a:ext cx="2057400" cy="304271"/>
          </a:xfr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fld id="{872DFCFA-DDE9-F14B-9A87-F65750929609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8" name="Obrázek 7" descr="Obsah obrázku text, podepsat, tmavé, klipart&#10;&#10;Popis byl vytvořen automaticky">
            <a:extLst>
              <a:ext uri="{FF2B5EF4-FFF2-40B4-BE49-F238E27FC236}">
                <a16:creationId xmlns:a16="http://schemas.microsoft.com/office/drawing/2014/main" id="{FB06CDDF-B233-1A41-975D-6562CA768CB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1506" y="5319289"/>
            <a:ext cx="240851" cy="200776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C6F1786-2FFB-E342-8C6E-09610F9CC64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39195" y="538425"/>
            <a:ext cx="1856872" cy="4780863"/>
          </a:xfrm>
        </p:spPr>
        <p:txBody>
          <a:bodyPr>
            <a:noAutofit/>
          </a:bodyPr>
          <a:lstStyle>
            <a:lvl1pPr marL="0" indent="0">
              <a:lnSpc>
                <a:spcPts val="2020"/>
              </a:lnSpc>
              <a:buFont typeface="Arial" panose="020B0604020202020204" pitchFamily="34" charset="0"/>
              <a:buNone/>
              <a:defRPr lang="cs-CZ" sz="1500" b="0" i="0" spc="-40" baseline="0" smtClean="0">
                <a:solidFill>
                  <a:schemeClr val="tx1"/>
                </a:solidFill>
                <a:effectLst/>
                <a:latin typeface="+mn-lt"/>
              </a:defRPr>
            </a:lvl1pPr>
            <a:lvl2pPr marL="628650" indent="-285750">
              <a:buFont typeface="Arial" panose="020B0604020202020204" pitchFamily="34" charset="0"/>
              <a:buChar char="•"/>
              <a:defRPr/>
            </a:lvl2pPr>
            <a:lvl3pPr marL="971550" indent="-285750">
              <a:buFont typeface="Arial" panose="020B0604020202020204" pitchFamily="34" charset="0"/>
              <a:buChar char="•"/>
              <a:defRPr/>
            </a:lvl3pPr>
            <a:lvl4pPr marL="1314450" indent="-285750">
              <a:buFont typeface="Arial" panose="020B0604020202020204" pitchFamily="34" charset="0"/>
              <a:buChar char="•"/>
              <a:defRPr/>
            </a:lvl4pPr>
            <a:lvl5pPr marL="1657350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</a:t>
            </a:r>
            <a:r>
              <a:rPr lang="cs-CZ" dirty="0" err="1"/>
              <a:t>sit</a:t>
            </a:r>
            <a:r>
              <a:rPr lang="cs-CZ" dirty="0"/>
              <a:t> </a:t>
            </a:r>
            <a:r>
              <a:rPr lang="cs-CZ" dirty="0" err="1"/>
              <a:t>amet</a:t>
            </a:r>
            <a:r>
              <a:rPr lang="cs-CZ" dirty="0"/>
              <a:t>, </a:t>
            </a:r>
            <a:r>
              <a:rPr lang="cs-CZ" dirty="0" err="1"/>
              <a:t>consectetur</a:t>
            </a:r>
            <a:r>
              <a:rPr lang="cs-CZ" dirty="0"/>
              <a:t> </a:t>
            </a:r>
            <a:r>
              <a:rPr lang="cs-CZ" dirty="0" err="1"/>
              <a:t>adipiscing</a:t>
            </a:r>
            <a:r>
              <a:rPr lang="cs-CZ" dirty="0"/>
              <a:t> elit, sed do </a:t>
            </a:r>
            <a:r>
              <a:rPr lang="cs-CZ" dirty="0" err="1"/>
              <a:t>eiusmod</a:t>
            </a:r>
            <a:r>
              <a:rPr lang="cs-CZ" dirty="0"/>
              <a:t> </a:t>
            </a:r>
            <a:r>
              <a:rPr lang="cs-CZ" dirty="0" err="1"/>
              <a:t>tempor</a:t>
            </a:r>
            <a:r>
              <a:rPr lang="cs-CZ" dirty="0"/>
              <a:t> </a:t>
            </a:r>
            <a:r>
              <a:rPr lang="cs-CZ" dirty="0" err="1"/>
              <a:t>incididunt</a:t>
            </a:r>
            <a:r>
              <a:rPr lang="cs-CZ" dirty="0"/>
              <a:t> </a:t>
            </a:r>
            <a:r>
              <a:rPr lang="cs-CZ" dirty="0" err="1"/>
              <a:t>ut</a:t>
            </a:r>
            <a:r>
              <a:rPr lang="cs-CZ" dirty="0"/>
              <a:t> </a:t>
            </a:r>
            <a:r>
              <a:rPr lang="cs-CZ" dirty="0" err="1"/>
              <a:t>labore</a:t>
            </a:r>
            <a:r>
              <a:rPr lang="cs-CZ" dirty="0"/>
              <a:t> et </a:t>
            </a:r>
            <a:r>
              <a:rPr lang="cs-CZ" dirty="0" err="1"/>
              <a:t>dolore</a:t>
            </a:r>
            <a:r>
              <a:rPr lang="cs-CZ" dirty="0"/>
              <a:t> </a:t>
            </a:r>
            <a:r>
              <a:rPr lang="cs-CZ" dirty="0" err="1"/>
              <a:t>magna</a:t>
            </a:r>
            <a:r>
              <a:rPr lang="cs-CZ" dirty="0"/>
              <a:t> </a:t>
            </a:r>
            <a:r>
              <a:rPr lang="cs-CZ" dirty="0" err="1"/>
              <a:t>aliqua</a:t>
            </a:r>
            <a:r>
              <a:rPr lang="cs-CZ" dirty="0"/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27715001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x vlastní foto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obrázku 3">
            <a:extLst>
              <a:ext uri="{FF2B5EF4-FFF2-40B4-BE49-F238E27FC236}">
                <a16:creationId xmlns:a16="http://schemas.microsoft.com/office/drawing/2014/main" id="{480792F7-A3A0-2E46-9C43-52BA232FEFD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030538" y="0"/>
            <a:ext cx="6113462" cy="2857500"/>
          </a:xfrm>
          <a:solidFill>
            <a:schemeClr val="accent5"/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9" name="Zástupný symbol obrázku 3">
            <a:extLst>
              <a:ext uri="{FF2B5EF4-FFF2-40B4-BE49-F238E27FC236}">
                <a16:creationId xmlns:a16="http://schemas.microsoft.com/office/drawing/2014/main" id="{AD3709A2-65A3-1D46-BBB8-AAD61D003D1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030538" y="2857499"/>
            <a:ext cx="6113462" cy="2857501"/>
          </a:xfrm>
          <a:solidFill>
            <a:schemeClr val="accent5"/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39195" y="538425"/>
            <a:ext cx="1856872" cy="4771031"/>
          </a:xfrm>
        </p:spPr>
        <p:txBody>
          <a:bodyPr>
            <a:noAutofit/>
          </a:bodyPr>
          <a:lstStyle>
            <a:lvl1pPr marL="0" indent="0">
              <a:lnSpc>
                <a:spcPts val="2020"/>
              </a:lnSpc>
              <a:buFont typeface="Arial" panose="020B0604020202020204" pitchFamily="34" charset="0"/>
              <a:buNone/>
              <a:defRPr lang="cs-CZ" sz="1500" b="0" i="0" spc="-40" baseline="0" smtClean="0">
                <a:solidFill>
                  <a:schemeClr val="tx1"/>
                </a:solidFill>
                <a:effectLst/>
                <a:latin typeface="+mn-lt"/>
              </a:defRPr>
            </a:lvl1pPr>
            <a:lvl2pPr marL="628650" indent="-285750">
              <a:buFont typeface="Arial" panose="020B0604020202020204" pitchFamily="34" charset="0"/>
              <a:buChar char="•"/>
              <a:defRPr/>
            </a:lvl2pPr>
            <a:lvl3pPr marL="971550" indent="-285750">
              <a:buFont typeface="Arial" panose="020B0604020202020204" pitchFamily="34" charset="0"/>
              <a:buChar char="•"/>
              <a:defRPr/>
            </a:lvl3pPr>
            <a:lvl4pPr marL="1314450" indent="-285750">
              <a:buFont typeface="Arial" panose="020B0604020202020204" pitchFamily="34" charset="0"/>
              <a:buChar char="•"/>
              <a:defRPr/>
            </a:lvl4pPr>
            <a:lvl5pPr marL="1657350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</a:t>
            </a:r>
            <a:r>
              <a:rPr lang="cs-CZ" dirty="0" err="1"/>
              <a:t>sit</a:t>
            </a:r>
            <a:r>
              <a:rPr lang="cs-CZ" dirty="0"/>
              <a:t> </a:t>
            </a:r>
            <a:r>
              <a:rPr lang="cs-CZ" dirty="0" err="1"/>
              <a:t>amet</a:t>
            </a:r>
            <a:r>
              <a:rPr lang="cs-CZ" dirty="0"/>
              <a:t>, </a:t>
            </a:r>
            <a:r>
              <a:rPr lang="cs-CZ" dirty="0" err="1"/>
              <a:t>consectetur</a:t>
            </a:r>
            <a:r>
              <a:rPr lang="cs-CZ" dirty="0"/>
              <a:t> </a:t>
            </a:r>
            <a:r>
              <a:rPr lang="cs-CZ" dirty="0" err="1"/>
              <a:t>adipiscing</a:t>
            </a:r>
            <a:r>
              <a:rPr lang="cs-CZ" dirty="0"/>
              <a:t> elit, sed do </a:t>
            </a:r>
            <a:r>
              <a:rPr lang="cs-CZ" dirty="0" err="1"/>
              <a:t>eiusmod</a:t>
            </a:r>
            <a:r>
              <a:rPr lang="cs-CZ" dirty="0"/>
              <a:t> </a:t>
            </a:r>
            <a:r>
              <a:rPr lang="cs-CZ" dirty="0" err="1"/>
              <a:t>tempor</a:t>
            </a:r>
            <a:r>
              <a:rPr lang="cs-CZ" dirty="0"/>
              <a:t> </a:t>
            </a:r>
            <a:r>
              <a:rPr lang="cs-CZ" dirty="0" err="1"/>
              <a:t>incididunt</a:t>
            </a:r>
            <a:r>
              <a:rPr lang="cs-CZ" dirty="0"/>
              <a:t> </a:t>
            </a:r>
            <a:r>
              <a:rPr lang="cs-CZ" dirty="0" err="1"/>
              <a:t>ut</a:t>
            </a:r>
            <a:r>
              <a:rPr lang="cs-CZ" dirty="0"/>
              <a:t> </a:t>
            </a:r>
            <a:r>
              <a:rPr lang="cs-CZ" dirty="0" err="1"/>
              <a:t>labore</a:t>
            </a:r>
            <a:r>
              <a:rPr lang="cs-CZ" dirty="0"/>
              <a:t> et </a:t>
            </a:r>
            <a:r>
              <a:rPr lang="cs-CZ" dirty="0" err="1"/>
              <a:t>dolore</a:t>
            </a:r>
            <a:r>
              <a:rPr lang="cs-CZ" dirty="0"/>
              <a:t> </a:t>
            </a:r>
            <a:r>
              <a:rPr lang="cs-CZ" dirty="0" err="1"/>
              <a:t>magna</a:t>
            </a:r>
            <a:r>
              <a:rPr lang="cs-CZ" dirty="0"/>
              <a:t> </a:t>
            </a:r>
            <a:r>
              <a:rPr lang="cs-CZ" dirty="0" err="1"/>
              <a:t>aliqua</a:t>
            </a:r>
            <a:r>
              <a:rPr lang="cs-CZ" dirty="0"/>
              <a:t>. </a:t>
            </a: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C94462BA-6C5A-F84C-8A42-9E552B5B6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7157" y="5309457"/>
            <a:ext cx="2057400" cy="304271"/>
          </a:xfr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fld id="{872DFCFA-DDE9-F14B-9A87-F65750929609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8" name="Obrázek 7" descr="Obsah obrázku text, podepsat, tmavé, klipart&#10;&#10;Popis byl vytvořen automaticky">
            <a:extLst>
              <a:ext uri="{FF2B5EF4-FFF2-40B4-BE49-F238E27FC236}">
                <a16:creationId xmlns:a16="http://schemas.microsoft.com/office/drawing/2014/main" id="{FB06CDDF-B233-1A41-975D-6562CA768CB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1506" y="5319289"/>
            <a:ext cx="240851" cy="200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7687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x vlastní foto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39195" y="538425"/>
            <a:ext cx="1856872" cy="4771031"/>
          </a:xfrm>
        </p:spPr>
        <p:txBody>
          <a:bodyPr>
            <a:noAutofit/>
          </a:bodyPr>
          <a:lstStyle>
            <a:lvl1pPr marL="0" indent="0">
              <a:lnSpc>
                <a:spcPts val="2020"/>
              </a:lnSpc>
              <a:buFont typeface="Arial" panose="020B0604020202020204" pitchFamily="34" charset="0"/>
              <a:buNone/>
              <a:defRPr lang="cs-CZ" sz="1500" b="0" i="0" spc="-40" baseline="0" smtClean="0">
                <a:solidFill>
                  <a:schemeClr val="tx1"/>
                </a:solidFill>
                <a:effectLst/>
                <a:latin typeface="+mn-lt"/>
              </a:defRPr>
            </a:lvl1pPr>
            <a:lvl2pPr marL="628650" indent="-285750">
              <a:buFont typeface="Arial" panose="020B0604020202020204" pitchFamily="34" charset="0"/>
              <a:buChar char="•"/>
              <a:defRPr/>
            </a:lvl2pPr>
            <a:lvl3pPr marL="971550" indent="-285750">
              <a:buFont typeface="Arial" panose="020B0604020202020204" pitchFamily="34" charset="0"/>
              <a:buChar char="•"/>
              <a:defRPr/>
            </a:lvl3pPr>
            <a:lvl4pPr marL="1314450" indent="-285750">
              <a:buFont typeface="Arial" panose="020B0604020202020204" pitchFamily="34" charset="0"/>
              <a:buChar char="•"/>
              <a:defRPr/>
            </a:lvl4pPr>
            <a:lvl5pPr marL="1657350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</a:t>
            </a:r>
            <a:r>
              <a:rPr lang="cs-CZ" dirty="0" err="1"/>
              <a:t>sit</a:t>
            </a:r>
            <a:r>
              <a:rPr lang="cs-CZ" dirty="0"/>
              <a:t> </a:t>
            </a:r>
            <a:r>
              <a:rPr lang="cs-CZ" dirty="0" err="1"/>
              <a:t>amet</a:t>
            </a:r>
            <a:r>
              <a:rPr lang="cs-CZ" dirty="0"/>
              <a:t>, </a:t>
            </a:r>
            <a:r>
              <a:rPr lang="cs-CZ" dirty="0" err="1"/>
              <a:t>consectetur</a:t>
            </a:r>
            <a:r>
              <a:rPr lang="cs-CZ" dirty="0"/>
              <a:t> </a:t>
            </a:r>
            <a:r>
              <a:rPr lang="cs-CZ" dirty="0" err="1"/>
              <a:t>adipiscing</a:t>
            </a:r>
            <a:r>
              <a:rPr lang="cs-CZ" dirty="0"/>
              <a:t> elit, sed do </a:t>
            </a:r>
            <a:r>
              <a:rPr lang="cs-CZ" dirty="0" err="1"/>
              <a:t>eiusmod</a:t>
            </a:r>
            <a:r>
              <a:rPr lang="cs-CZ" dirty="0"/>
              <a:t> </a:t>
            </a:r>
            <a:r>
              <a:rPr lang="cs-CZ" dirty="0" err="1"/>
              <a:t>tempor</a:t>
            </a:r>
            <a:r>
              <a:rPr lang="cs-CZ" dirty="0"/>
              <a:t> </a:t>
            </a:r>
            <a:r>
              <a:rPr lang="cs-CZ" dirty="0" err="1"/>
              <a:t>incididunt</a:t>
            </a:r>
            <a:r>
              <a:rPr lang="cs-CZ" dirty="0"/>
              <a:t> </a:t>
            </a:r>
            <a:r>
              <a:rPr lang="cs-CZ" dirty="0" err="1"/>
              <a:t>ut</a:t>
            </a:r>
            <a:r>
              <a:rPr lang="cs-CZ" dirty="0"/>
              <a:t> </a:t>
            </a:r>
            <a:r>
              <a:rPr lang="cs-CZ" dirty="0" err="1"/>
              <a:t>labore</a:t>
            </a:r>
            <a:r>
              <a:rPr lang="cs-CZ" dirty="0"/>
              <a:t> et </a:t>
            </a:r>
            <a:r>
              <a:rPr lang="cs-CZ" dirty="0" err="1"/>
              <a:t>dolore</a:t>
            </a:r>
            <a:r>
              <a:rPr lang="cs-CZ" dirty="0"/>
              <a:t> </a:t>
            </a:r>
            <a:r>
              <a:rPr lang="cs-CZ" dirty="0" err="1"/>
              <a:t>magna</a:t>
            </a:r>
            <a:r>
              <a:rPr lang="cs-CZ" dirty="0"/>
              <a:t> </a:t>
            </a:r>
            <a:r>
              <a:rPr lang="cs-CZ" dirty="0" err="1"/>
              <a:t>aliqua</a:t>
            </a:r>
            <a:r>
              <a:rPr lang="cs-CZ" dirty="0"/>
              <a:t>. </a:t>
            </a: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C94462BA-6C5A-F84C-8A42-9E552B5B6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7157" y="5309457"/>
            <a:ext cx="2057400" cy="304271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872DFCFA-DDE9-F14B-9A87-F65750929609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8" name="Obrázek 7" descr="Obsah obrázku text, podepsat, tmavé, klipart&#10;&#10;Popis byl vytvořen automaticky">
            <a:extLst>
              <a:ext uri="{FF2B5EF4-FFF2-40B4-BE49-F238E27FC236}">
                <a16:creationId xmlns:a16="http://schemas.microsoft.com/office/drawing/2014/main" id="{FB06CDDF-B233-1A41-975D-6562CA768CB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1506" y="5319289"/>
            <a:ext cx="240851" cy="200776"/>
          </a:xfrm>
          <a:prstGeom prst="rect">
            <a:avLst/>
          </a:prstGeom>
        </p:spPr>
      </p:pic>
      <p:sp>
        <p:nvSpPr>
          <p:cNvPr id="11" name="Zástupný symbol obrázku 3">
            <a:extLst>
              <a:ext uri="{FF2B5EF4-FFF2-40B4-BE49-F238E27FC236}">
                <a16:creationId xmlns:a16="http://schemas.microsoft.com/office/drawing/2014/main" id="{677CABA9-C516-694A-9F1A-3740D4BD137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055617" y="2868074"/>
            <a:ext cx="3032766" cy="2857499"/>
          </a:xfrm>
          <a:solidFill>
            <a:schemeClr val="accent5"/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13" name="Zástupný symbol obrázku 3">
            <a:extLst>
              <a:ext uri="{FF2B5EF4-FFF2-40B4-BE49-F238E27FC236}">
                <a16:creationId xmlns:a16="http://schemas.microsoft.com/office/drawing/2014/main" id="{2B93B47A-44E7-0240-903B-6EB5C5FFA80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04467" y="2868074"/>
            <a:ext cx="3032766" cy="2857502"/>
          </a:xfrm>
          <a:solidFill>
            <a:schemeClr val="accent5"/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14" name="Zástupný symbol obrázku 3">
            <a:extLst>
              <a:ext uri="{FF2B5EF4-FFF2-40B4-BE49-F238E27FC236}">
                <a16:creationId xmlns:a16="http://schemas.microsoft.com/office/drawing/2014/main" id="{1DCFD185-144F-7F4F-BE58-22ED0399FBA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055617" y="-10573"/>
            <a:ext cx="3032766" cy="2857499"/>
          </a:xfrm>
          <a:solidFill>
            <a:schemeClr val="accent5"/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15" name="Zástupný symbol obrázku 3">
            <a:extLst>
              <a:ext uri="{FF2B5EF4-FFF2-40B4-BE49-F238E27FC236}">
                <a16:creationId xmlns:a16="http://schemas.microsoft.com/office/drawing/2014/main" id="{222B48FA-AF45-EE4F-81DB-DCF50B4AD7C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104467" y="-10574"/>
            <a:ext cx="3032766" cy="2857499"/>
          </a:xfrm>
          <a:solidFill>
            <a:schemeClr val="accent5"/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661361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ředělový slide a 1x vlastní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obrázku 3">
            <a:extLst>
              <a:ext uri="{FF2B5EF4-FFF2-40B4-BE49-F238E27FC236}">
                <a16:creationId xmlns:a16="http://schemas.microsoft.com/office/drawing/2014/main" id="{7A76BB92-070B-B044-81BE-DCEA7989B25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077046" y="1"/>
            <a:ext cx="6066954" cy="5715000"/>
          </a:xfrm>
          <a:solidFill>
            <a:schemeClr val="accent5"/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 rot="16200000">
            <a:off x="-949750" y="2048302"/>
            <a:ext cx="4871308" cy="1650999"/>
          </a:xfrm>
        </p:spPr>
        <p:txBody>
          <a:bodyPr>
            <a:noAutofit/>
          </a:bodyPr>
          <a:lstStyle>
            <a:lvl1pPr marL="0" indent="0" algn="r">
              <a:lnSpc>
                <a:spcPts val="2420"/>
              </a:lnSpc>
              <a:spcBef>
                <a:spcPts val="750"/>
              </a:spcBef>
              <a:buFont typeface="Arial" panose="020B0604020202020204" pitchFamily="34" charset="0"/>
              <a:buNone/>
              <a:defRPr lang="cs-CZ" sz="3200" spc="80" baseline="0" smtClean="0">
                <a:solidFill>
                  <a:schemeClr val="tx1"/>
                </a:solidFill>
                <a:effectLst/>
              </a:defRPr>
            </a:lvl1pPr>
            <a:lvl2pPr marL="628650" indent="-285750">
              <a:buFont typeface="Arial" panose="020B0604020202020204" pitchFamily="34" charset="0"/>
              <a:buChar char="•"/>
              <a:defRPr/>
            </a:lvl2pPr>
            <a:lvl3pPr marL="971550" indent="-285750">
              <a:buFont typeface="Arial" panose="020B0604020202020204" pitchFamily="34" charset="0"/>
              <a:buChar char="•"/>
              <a:defRPr/>
            </a:lvl3pPr>
            <a:lvl4pPr marL="1314450" indent="-285750">
              <a:buFont typeface="Arial" panose="020B0604020202020204" pitchFamily="34" charset="0"/>
              <a:buChar char="•"/>
              <a:defRPr/>
            </a:lvl4pPr>
            <a:lvl5pPr marL="1657350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r>
              <a:rPr lang="cs-CZ" dirty="0"/>
              <a:t> </a:t>
            </a: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C94462BA-6C5A-F84C-8A42-9E552B5B6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7157" y="5309457"/>
            <a:ext cx="2057400" cy="304271"/>
          </a:xfr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fld id="{872DFCFA-DDE9-F14B-9A87-F65750929609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8" name="Obrázek 7" descr="Obsah obrázku text, podepsat, tmavé, klipart&#10;&#10;Popis byl vytvořen automaticky">
            <a:extLst>
              <a:ext uri="{FF2B5EF4-FFF2-40B4-BE49-F238E27FC236}">
                <a16:creationId xmlns:a16="http://schemas.microsoft.com/office/drawing/2014/main" id="{FB06CDDF-B233-1A41-975D-6562CA768CB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1506" y="5319289"/>
            <a:ext cx="240851" cy="200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3053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ředělový slide a 2x vlastní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obrázku 3">
            <a:extLst>
              <a:ext uri="{FF2B5EF4-FFF2-40B4-BE49-F238E27FC236}">
                <a16:creationId xmlns:a16="http://schemas.microsoft.com/office/drawing/2014/main" id="{8003B683-D864-E647-87CB-C712629347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030538" y="0"/>
            <a:ext cx="6113462" cy="2857500"/>
          </a:xfrm>
          <a:solidFill>
            <a:schemeClr val="accent5"/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cs-CZ"/>
          </a:p>
        </p:txBody>
      </p:sp>
      <p:sp>
        <p:nvSpPr>
          <p:cNvPr id="11" name="Zástupný symbol obrázku 3">
            <a:extLst>
              <a:ext uri="{FF2B5EF4-FFF2-40B4-BE49-F238E27FC236}">
                <a16:creationId xmlns:a16="http://schemas.microsoft.com/office/drawing/2014/main" id="{DD7CBC60-A4C8-1940-9286-751E79EC985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030538" y="2857499"/>
            <a:ext cx="6113462" cy="2857501"/>
          </a:xfrm>
          <a:solidFill>
            <a:schemeClr val="accent5"/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 rot="16200000">
            <a:off x="-949750" y="2048302"/>
            <a:ext cx="4871308" cy="1650999"/>
          </a:xfrm>
        </p:spPr>
        <p:txBody>
          <a:bodyPr>
            <a:noAutofit/>
          </a:bodyPr>
          <a:lstStyle>
            <a:lvl1pPr marL="0" indent="0" algn="r">
              <a:lnSpc>
                <a:spcPts val="2420"/>
              </a:lnSpc>
              <a:spcBef>
                <a:spcPts val="750"/>
              </a:spcBef>
              <a:buFont typeface="Arial" panose="020B0604020202020204" pitchFamily="34" charset="0"/>
              <a:buNone/>
              <a:defRPr lang="cs-CZ" sz="3200" spc="80" baseline="0" smtClean="0">
                <a:solidFill>
                  <a:schemeClr val="tx1"/>
                </a:solidFill>
                <a:effectLst/>
              </a:defRPr>
            </a:lvl1pPr>
            <a:lvl2pPr marL="628650" indent="-285750">
              <a:buFont typeface="Arial" panose="020B0604020202020204" pitchFamily="34" charset="0"/>
              <a:buChar char="•"/>
              <a:defRPr/>
            </a:lvl2pPr>
            <a:lvl3pPr marL="971550" indent="-285750">
              <a:buFont typeface="Arial" panose="020B0604020202020204" pitchFamily="34" charset="0"/>
              <a:buChar char="•"/>
              <a:defRPr/>
            </a:lvl3pPr>
            <a:lvl4pPr marL="1314450" indent="-285750">
              <a:buFont typeface="Arial" panose="020B0604020202020204" pitchFamily="34" charset="0"/>
              <a:buChar char="•"/>
              <a:defRPr/>
            </a:lvl4pPr>
            <a:lvl5pPr marL="1657350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r>
              <a:rPr lang="cs-CZ" dirty="0"/>
              <a:t> </a:t>
            </a: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C94462BA-6C5A-F84C-8A42-9E552B5B6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7157" y="5309457"/>
            <a:ext cx="2057400" cy="304271"/>
          </a:xfr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fld id="{872DFCFA-DDE9-F14B-9A87-F65750929609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8" name="Obrázek 7" descr="Obsah obrázku text, podepsat, tmavé, klipart&#10;&#10;Popis byl vytvořen automaticky">
            <a:extLst>
              <a:ext uri="{FF2B5EF4-FFF2-40B4-BE49-F238E27FC236}">
                <a16:creationId xmlns:a16="http://schemas.microsoft.com/office/drawing/2014/main" id="{FB06CDDF-B233-1A41-975D-6562CA768CB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1506" y="5319289"/>
            <a:ext cx="240851" cy="200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4630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ředělový slide a 4x vlastní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obrázku 3">
            <a:extLst>
              <a:ext uri="{FF2B5EF4-FFF2-40B4-BE49-F238E27FC236}">
                <a16:creationId xmlns:a16="http://schemas.microsoft.com/office/drawing/2014/main" id="{0A68F874-841F-B142-A67A-DB3F0CD5CF0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064363" y="2857499"/>
            <a:ext cx="3032766" cy="2857499"/>
          </a:xfrm>
          <a:solidFill>
            <a:schemeClr val="accent5"/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14" name="Zástupný symbol obrázku 3">
            <a:extLst>
              <a:ext uri="{FF2B5EF4-FFF2-40B4-BE49-F238E27FC236}">
                <a16:creationId xmlns:a16="http://schemas.microsoft.com/office/drawing/2014/main" id="{5FC0B6E0-2AEC-3E4A-AE6B-F920A2AF017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04467" y="2857496"/>
            <a:ext cx="3032766" cy="2857502"/>
          </a:xfrm>
          <a:solidFill>
            <a:schemeClr val="accent5"/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15" name="Zástupný symbol obrázku 3">
            <a:extLst>
              <a:ext uri="{FF2B5EF4-FFF2-40B4-BE49-F238E27FC236}">
                <a16:creationId xmlns:a16="http://schemas.microsoft.com/office/drawing/2014/main" id="{D94EC124-080F-6D4E-ABDC-46D6F264423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064363" y="0"/>
            <a:ext cx="3032766" cy="2857499"/>
          </a:xfrm>
          <a:solidFill>
            <a:schemeClr val="accent5"/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16" name="Zástupný symbol obrázku 3">
            <a:extLst>
              <a:ext uri="{FF2B5EF4-FFF2-40B4-BE49-F238E27FC236}">
                <a16:creationId xmlns:a16="http://schemas.microsoft.com/office/drawing/2014/main" id="{DFA5D6F2-BB74-8142-9FF3-AECB12B0DE2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100513" y="-5"/>
            <a:ext cx="3032766" cy="2857499"/>
          </a:xfrm>
          <a:solidFill>
            <a:schemeClr val="accent5"/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 rot="16200000">
            <a:off x="-949750" y="2048302"/>
            <a:ext cx="4871308" cy="1650999"/>
          </a:xfrm>
        </p:spPr>
        <p:txBody>
          <a:bodyPr>
            <a:noAutofit/>
          </a:bodyPr>
          <a:lstStyle>
            <a:lvl1pPr marL="0" indent="0" algn="r">
              <a:lnSpc>
                <a:spcPts val="2420"/>
              </a:lnSpc>
              <a:spcBef>
                <a:spcPts val="750"/>
              </a:spcBef>
              <a:buFont typeface="Arial" panose="020B0604020202020204" pitchFamily="34" charset="0"/>
              <a:buNone/>
              <a:defRPr lang="cs-CZ" sz="3200" spc="80" baseline="0" smtClean="0">
                <a:solidFill>
                  <a:schemeClr val="tx1"/>
                </a:solidFill>
                <a:effectLst/>
              </a:defRPr>
            </a:lvl1pPr>
            <a:lvl2pPr marL="628650" indent="-285750">
              <a:buFont typeface="Arial" panose="020B0604020202020204" pitchFamily="34" charset="0"/>
              <a:buChar char="•"/>
              <a:defRPr/>
            </a:lvl2pPr>
            <a:lvl3pPr marL="971550" indent="-285750">
              <a:buFont typeface="Arial" panose="020B0604020202020204" pitchFamily="34" charset="0"/>
              <a:buChar char="•"/>
              <a:defRPr/>
            </a:lvl3pPr>
            <a:lvl4pPr marL="1314450" indent="-285750">
              <a:buFont typeface="Arial" panose="020B0604020202020204" pitchFamily="34" charset="0"/>
              <a:buChar char="•"/>
              <a:defRPr/>
            </a:lvl4pPr>
            <a:lvl5pPr marL="1657350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r>
              <a:rPr lang="cs-CZ" dirty="0"/>
              <a:t> </a:t>
            </a: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C94462BA-6C5A-F84C-8A42-9E552B5B6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7157" y="5309457"/>
            <a:ext cx="2057400" cy="304271"/>
          </a:xfr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fld id="{872DFCFA-DDE9-F14B-9A87-F65750929609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8" name="Obrázek 7" descr="Obsah obrázku text, podepsat, tmavé, klipart&#10;&#10;Popis byl vytvořen automaticky">
            <a:extLst>
              <a:ext uri="{FF2B5EF4-FFF2-40B4-BE49-F238E27FC236}">
                <a16:creationId xmlns:a16="http://schemas.microsoft.com/office/drawing/2014/main" id="{FB06CDDF-B233-1A41-975D-6562CA768CB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1506" y="5319289"/>
            <a:ext cx="240851" cy="200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0022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věrečný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1637" y="827508"/>
            <a:ext cx="3626709" cy="2356297"/>
          </a:xfrm>
        </p:spPr>
        <p:txBody>
          <a:bodyPr anchor="t">
            <a:noAutofit/>
          </a:bodyPr>
          <a:lstStyle>
            <a:lvl1pPr algn="l">
              <a:lnSpc>
                <a:spcPts val="7040"/>
              </a:lnSpc>
              <a:defRPr sz="6200" b="0" i="0" spc="0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cs-CZ" dirty="0"/>
              <a:t>Trigema </a:t>
            </a:r>
            <a:r>
              <a:rPr lang="cs-CZ" dirty="0" err="1"/>
              <a:t>reborn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1637" y="3426537"/>
            <a:ext cx="6858000" cy="1379802"/>
          </a:xfrm>
        </p:spPr>
        <p:txBody>
          <a:bodyPr>
            <a:normAutofit/>
          </a:bodyPr>
          <a:lstStyle>
            <a:lvl1pPr marL="0" indent="0" algn="l">
              <a:lnSpc>
                <a:spcPts val="1720"/>
              </a:lnSpc>
              <a:buNone/>
              <a:defRPr sz="1600" b="0" i="0" spc="-20" baseline="0">
                <a:latin typeface="+mn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 dirty="0"/>
              <a:t>Petr Novák</a:t>
            </a:r>
          </a:p>
          <a:p>
            <a:r>
              <a:rPr lang="cs-CZ" dirty="0"/>
              <a:t>+420 777 777 777</a:t>
            </a:r>
          </a:p>
          <a:p>
            <a:r>
              <a:rPr lang="cs-CZ" dirty="0"/>
              <a:t>novak@trigema.cz</a:t>
            </a:r>
            <a:endParaRPr lang="en-US" dirty="0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55DF359C-C8D1-2543-B084-823041FF3994}"/>
              </a:ext>
            </a:extLst>
          </p:cNvPr>
          <p:cNvSpPr txBox="1"/>
          <p:nvPr userDrawn="1"/>
        </p:nvSpPr>
        <p:spPr>
          <a:xfrm>
            <a:off x="557539" y="5049071"/>
            <a:ext cx="4634602" cy="3869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160"/>
              </a:lnSpc>
            </a:pPr>
            <a:r>
              <a:rPr lang="cs-CZ" sz="800" dirty="0">
                <a:latin typeface="+mn-lt"/>
              </a:rPr>
              <a:t>Trigema a.s. </a:t>
            </a:r>
            <a:r>
              <a:rPr lang="cs-CZ" sz="500" baseline="0" dirty="0">
                <a:latin typeface="+mn-lt"/>
              </a:rPr>
              <a:t>●</a:t>
            </a:r>
            <a:r>
              <a:rPr lang="cs-CZ" sz="800" dirty="0">
                <a:latin typeface="+mn-lt"/>
              </a:rPr>
              <a:t> Business Centre Jupiter </a:t>
            </a:r>
            <a:r>
              <a:rPr lang="cs-CZ" sz="500" dirty="0">
                <a:latin typeface="+mn-lt"/>
              </a:rPr>
              <a:t>●</a:t>
            </a:r>
            <a:r>
              <a:rPr lang="cs-CZ" sz="800" dirty="0">
                <a:latin typeface="+mn-lt"/>
              </a:rPr>
              <a:t> Bucharova 2641/14, 158 00 Praha 5 </a:t>
            </a:r>
            <a:r>
              <a:rPr lang="cs-CZ" sz="500" dirty="0">
                <a:latin typeface="+mn-lt"/>
              </a:rPr>
              <a:t>●</a:t>
            </a:r>
            <a:r>
              <a:rPr lang="cs-CZ" sz="800" dirty="0">
                <a:latin typeface="+mn-lt"/>
              </a:rPr>
              <a:t> www.trigema.cz</a:t>
            </a:r>
            <a:br>
              <a:rPr lang="cs-CZ" sz="800" dirty="0">
                <a:latin typeface="+mn-lt"/>
              </a:rPr>
            </a:br>
            <a:r>
              <a:rPr lang="cs-CZ" sz="800" dirty="0">
                <a:latin typeface="+mn-lt"/>
              </a:rPr>
              <a:t>Copyright © 1994-2022 </a:t>
            </a:r>
            <a:r>
              <a:rPr lang="cs-CZ" sz="500" dirty="0">
                <a:latin typeface="+mn-lt"/>
              </a:rPr>
              <a:t>●</a:t>
            </a:r>
            <a:r>
              <a:rPr lang="cs-CZ" sz="800" dirty="0">
                <a:latin typeface="+mn-lt"/>
              </a:rPr>
              <a:t> Všechna práva vyhrazena.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DD62006-619D-4994-96A4-936429EBF7B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57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9641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věrečný slide 2">
    <p:bg>
      <p:bgPr>
        <a:solidFill>
          <a:srgbClr val="2827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1637" y="827508"/>
            <a:ext cx="3626709" cy="2891481"/>
          </a:xfrm>
        </p:spPr>
        <p:txBody>
          <a:bodyPr anchor="t">
            <a:noAutofit/>
          </a:bodyPr>
          <a:lstStyle>
            <a:lvl1pPr algn="l">
              <a:lnSpc>
                <a:spcPts val="7040"/>
              </a:lnSpc>
              <a:defRPr sz="6200" b="0" i="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cs-CZ" dirty="0"/>
              <a:t>Trigema </a:t>
            </a:r>
            <a:r>
              <a:rPr lang="cs-CZ" dirty="0" err="1"/>
              <a:t>reborn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1637" y="3426537"/>
            <a:ext cx="6858000" cy="1379802"/>
          </a:xfrm>
        </p:spPr>
        <p:txBody>
          <a:bodyPr>
            <a:normAutofit/>
          </a:bodyPr>
          <a:lstStyle>
            <a:lvl1pPr marL="0" indent="0" algn="l">
              <a:lnSpc>
                <a:spcPts val="1720"/>
              </a:lnSpc>
              <a:buNone/>
              <a:defRPr sz="1600" b="0" i="0" spc="-20" baseline="0">
                <a:solidFill>
                  <a:schemeClr val="bg1"/>
                </a:solidFill>
                <a:latin typeface="+mn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 dirty="0"/>
              <a:t>Petr Novák</a:t>
            </a:r>
          </a:p>
          <a:p>
            <a:r>
              <a:rPr lang="cs-CZ" dirty="0"/>
              <a:t>+420 777 777 777</a:t>
            </a:r>
          </a:p>
          <a:p>
            <a:r>
              <a:rPr lang="cs-CZ" dirty="0"/>
              <a:t>novak@trigema.cz</a:t>
            </a:r>
            <a:endParaRPr lang="en-US" dirty="0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55DF359C-C8D1-2543-B084-823041FF3994}"/>
              </a:ext>
            </a:extLst>
          </p:cNvPr>
          <p:cNvSpPr txBox="1"/>
          <p:nvPr userDrawn="1"/>
        </p:nvSpPr>
        <p:spPr>
          <a:xfrm>
            <a:off x="557539" y="5049071"/>
            <a:ext cx="4528804" cy="3849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160"/>
              </a:lnSpc>
            </a:pPr>
            <a:r>
              <a:rPr lang="cs-CZ" sz="800" dirty="0">
                <a:solidFill>
                  <a:schemeClr val="bg1"/>
                </a:solidFill>
                <a:latin typeface="+mn-lt"/>
              </a:rPr>
              <a:t>Trigema a.s. </a:t>
            </a:r>
            <a:r>
              <a:rPr lang="cs-CZ" sz="500" dirty="0">
                <a:solidFill>
                  <a:schemeClr val="bg1"/>
                </a:solidFill>
                <a:latin typeface="+mn-lt"/>
              </a:rPr>
              <a:t>●</a:t>
            </a:r>
            <a:r>
              <a:rPr lang="cs-CZ" sz="800" dirty="0">
                <a:solidFill>
                  <a:schemeClr val="bg1"/>
                </a:solidFill>
                <a:latin typeface="+mn-lt"/>
              </a:rPr>
              <a:t> Business Centre Jupiter </a:t>
            </a:r>
            <a:r>
              <a:rPr lang="cs-CZ" sz="500" dirty="0">
                <a:solidFill>
                  <a:schemeClr val="bg1"/>
                </a:solidFill>
                <a:latin typeface="+mn-lt"/>
              </a:rPr>
              <a:t>●</a:t>
            </a:r>
            <a:r>
              <a:rPr lang="cs-CZ" sz="800" dirty="0">
                <a:solidFill>
                  <a:schemeClr val="bg1"/>
                </a:solidFill>
                <a:latin typeface="+mn-lt"/>
              </a:rPr>
              <a:t> Bucharova 2641/14, 158 00 Praha 5 </a:t>
            </a:r>
            <a:r>
              <a:rPr lang="cs-CZ" sz="500" dirty="0">
                <a:solidFill>
                  <a:schemeClr val="bg1"/>
                </a:solidFill>
                <a:latin typeface="+mn-lt"/>
              </a:rPr>
              <a:t>●</a:t>
            </a:r>
            <a:r>
              <a:rPr lang="cs-CZ" sz="800" dirty="0">
                <a:solidFill>
                  <a:schemeClr val="bg1"/>
                </a:solidFill>
                <a:latin typeface="+mn-lt"/>
              </a:rPr>
              <a:t> www.trigema.cz</a:t>
            </a:r>
            <a:br>
              <a:rPr lang="cs-CZ" sz="800" dirty="0">
                <a:solidFill>
                  <a:schemeClr val="bg1"/>
                </a:solidFill>
                <a:latin typeface="+mn-lt"/>
              </a:rPr>
            </a:br>
            <a:r>
              <a:rPr lang="cs-CZ" sz="800" dirty="0">
                <a:solidFill>
                  <a:schemeClr val="bg1"/>
                </a:solidFill>
                <a:latin typeface="+mn-lt"/>
              </a:rPr>
              <a:t>Copyright © 1994-2022 </a:t>
            </a:r>
            <a:r>
              <a:rPr lang="cs-CZ" sz="500" dirty="0">
                <a:solidFill>
                  <a:schemeClr val="bg1"/>
                </a:solidFill>
                <a:latin typeface="+mn-lt"/>
              </a:rPr>
              <a:t>●</a:t>
            </a:r>
            <a:r>
              <a:rPr lang="cs-CZ" sz="800" dirty="0">
                <a:solidFill>
                  <a:schemeClr val="bg1"/>
                </a:solidFill>
                <a:latin typeface="+mn-lt"/>
              </a:rPr>
              <a:t> Všechna práva vyhrazena.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B0369BBB-8E43-4F8F-88AA-871AB541329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57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684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ředělový sl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0160" y="58992"/>
            <a:ext cx="7886700" cy="4119716"/>
          </a:xfrm>
        </p:spPr>
        <p:txBody>
          <a:bodyPr>
            <a:noAutofit/>
          </a:bodyPr>
          <a:lstStyle>
            <a:lvl1pPr marL="0" marR="0" indent="0" algn="l" defTabSz="685800" rtl="0" eaLnBrk="1" fontAlgn="auto" latinLnBrk="0" hangingPunct="1">
              <a:lnSpc>
                <a:spcPts val="62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cs-CZ" sz="5000" b="0" i="0" spc="80" baseline="0" smtClean="0">
                <a:effectLst/>
                <a:latin typeface="+mn-lt"/>
              </a:defRPr>
            </a:lvl1pPr>
          </a:lstStyle>
          <a:p>
            <a:r>
              <a:rPr lang="cs-CZ" dirty="0"/>
              <a:t>Tento </a:t>
            </a:r>
            <a:r>
              <a:rPr lang="cs-CZ" dirty="0" err="1"/>
              <a:t>slide</a:t>
            </a:r>
            <a:r>
              <a:rPr lang="cs-CZ" dirty="0"/>
              <a:t> je pro </a:t>
            </a:r>
            <a:br>
              <a:rPr lang="cs-CZ" dirty="0"/>
            </a:br>
            <a:r>
              <a:rPr lang="cs-CZ" dirty="0"/>
              <a:t>text, který je důležitý </a:t>
            </a:r>
            <a:br>
              <a:rPr lang="cs-CZ" dirty="0"/>
            </a:br>
            <a:r>
              <a:rPr lang="cs-CZ" dirty="0"/>
              <a:t>a v prezentaci bude </a:t>
            </a:r>
            <a:br>
              <a:rPr lang="cs-CZ" dirty="0"/>
            </a:br>
            <a:r>
              <a:rPr lang="cs-CZ" dirty="0"/>
              <a:t>jasně čitelný.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07157" y="5309457"/>
            <a:ext cx="2057400" cy="304271"/>
          </a:xfrm>
        </p:spPr>
        <p:txBody>
          <a:bodyPr/>
          <a:lstStyle>
            <a:lvl1pPr>
              <a:defRPr sz="800">
                <a:latin typeface="+mn-lt"/>
              </a:defRPr>
            </a:lvl1pPr>
          </a:lstStyle>
          <a:p>
            <a:fld id="{872DFCFA-DDE9-F14B-9A87-F65750929609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9" name="Obrázek 8" descr="Obsah obrázku text, podepsat, tmavé, klipart&#10;&#10;Popis byl vytvořen automaticky">
            <a:extLst>
              <a:ext uri="{FF2B5EF4-FFF2-40B4-BE49-F238E27FC236}">
                <a16:creationId xmlns:a16="http://schemas.microsoft.com/office/drawing/2014/main" id="{D2DDF012-B4A2-1C41-B1D8-A8A0450750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1506" y="5319289"/>
            <a:ext cx="240851" cy="200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749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adline a sub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0498" y="547867"/>
            <a:ext cx="7886700" cy="841376"/>
          </a:xfrm>
        </p:spPr>
        <p:txBody>
          <a:bodyPr>
            <a:normAutofit/>
          </a:bodyPr>
          <a:lstStyle>
            <a:lvl1pPr>
              <a:defRPr sz="5400" b="0" i="0" spc="-100" baseline="0">
                <a:latin typeface="+mj-lt"/>
              </a:defRPr>
            </a:lvl1pPr>
          </a:lstStyle>
          <a:p>
            <a:r>
              <a:rPr lang="cs-CZ" dirty="0" err="1"/>
              <a:t>Headline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02190" y="1759974"/>
            <a:ext cx="7886700" cy="3559315"/>
          </a:xfrm>
        </p:spPr>
        <p:txBody>
          <a:bodyPr>
            <a:noAutofit/>
          </a:bodyPr>
          <a:lstStyle>
            <a:lvl1pPr marL="342900" indent="-342900">
              <a:lnSpc>
                <a:spcPct val="120000"/>
              </a:lnSpc>
              <a:buFont typeface="Arial" panose="020B0604020202020204" pitchFamily="34" charset="0"/>
              <a:buChar char="•"/>
              <a:defRPr sz="3200" b="0" i="0" spc="90" baseline="0">
                <a:latin typeface="+mn-lt"/>
              </a:defRPr>
            </a:lvl1pPr>
            <a:lvl2pPr marL="628650" indent="-285750">
              <a:buFont typeface="Arial" panose="020B0604020202020204" pitchFamily="34" charset="0"/>
              <a:buChar char="•"/>
              <a:defRPr/>
            </a:lvl2pPr>
            <a:lvl3pPr marL="971550" indent="-285750">
              <a:buFont typeface="Arial" panose="020B0604020202020204" pitchFamily="34" charset="0"/>
              <a:buChar char="•"/>
              <a:defRPr/>
            </a:lvl3pPr>
            <a:lvl4pPr marL="1314450" indent="-285750">
              <a:buFont typeface="Arial" panose="020B0604020202020204" pitchFamily="34" charset="0"/>
              <a:buChar char="•"/>
              <a:defRPr/>
            </a:lvl4pPr>
            <a:lvl5pPr marL="1657350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r>
              <a:rPr lang="cs-CZ" dirty="0"/>
              <a:t> </a:t>
            </a:r>
            <a:r>
              <a:rPr lang="cs-CZ" dirty="0" err="1"/>
              <a:t>dolor</a:t>
            </a:r>
            <a:endParaRPr lang="cs-CZ" dirty="0"/>
          </a:p>
          <a:p>
            <a:pPr lvl="0"/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urna</a:t>
            </a:r>
          </a:p>
          <a:p>
            <a:pPr lvl="0"/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urna</a:t>
            </a:r>
          </a:p>
          <a:p>
            <a:pPr lvl="0"/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urna</a:t>
            </a:r>
          </a:p>
          <a:p>
            <a:pPr lvl="0"/>
            <a:endParaRPr lang="cs-CZ" dirty="0"/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C94462BA-6C5A-F84C-8A42-9E552B5B6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7157" y="5309457"/>
            <a:ext cx="2057400" cy="304271"/>
          </a:xfrm>
        </p:spPr>
        <p:txBody>
          <a:bodyPr/>
          <a:lstStyle>
            <a:lvl1pPr>
              <a:defRPr sz="800"/>
            </a:lvl1pPr>
          </a:lstStyle>
          <a:p>
            <a:fld id="{872DFCFA-DDE9-F14B-9A87-F65750929609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8" name="Obrázek 7" descr="Obsah obrázku text, podepsat, tmavé, klipart&#10;&#10;Popis byl vytvořen automaticky">
            <a:extLst>
              <a:ext uri="{FF2B5EF4-FFF2-40B4-BE49-F238E27FC236}">
                <a16:creationId xmlns:a16="http://schemas.microsoft.com/office/drawing/2014/main" id="{FB06CDDF-B233-1A41-975D-6562CA768CB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1506" y="5319289"/>
            <a:ext cx="240851" cy="200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266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tton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02189" y="462116"/>
            <a:ext cx="6236939" cy="4857173"/>
          </a:xfrm>
        </p:spPr>
        <p:txBody>
          <a:bodyPr>
            <a:noAutofit/>
          </a:bodyPr>
          <a:lstStyle>
            <a:lvl1pPr marL="342900" marR="0" indent="-342900" algn="l" defTabSz="685800" rtl="0" eaLnBrk="1" fontAlgn="auto" latinLnBrk="0" hangingPunct="1">
              <a:lnSpc>
                <a:spcPct val="13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cs-CZ">
                <a:effectLst/>
              </a:defRPr>
            </a:lvl1pPr>
            <a:lvl2pPr marL="628650" indent="-285750">
              <a:buFont typeface="Arial" panose="020B0604020202020204" pitchFamily="34" charset="0"/>
              <a:buChar char="•"/>
              <a:defRPr/>
            </a:lvl2pPr>
            <a:lvl3pPr marL="971550" indent="-285750">
              <a:buFont typeface="Arial" panose="020B0604020202020204" pitchFamily="34" charset="0"/>
              <a:buChar char="•"/>
              <a:defRPr/>
            </a:lvl3pPr>
            <a:lvl4pPr marL="1314450" indent="-285750">
              <a:buFont typeface="Arial" panose="020B0604020202020204" pitchFamily="34" charset="0"/>
              <a:buChar char="•"/>
              <a:defRPr/>
            </a:lvl4pPr>
            <a:lvl5pPr marL="1657350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cs-CZ" dirty="0" err="1"/>
              <a:t>Lanihicid</a:t>
            </a:r>
            <a:r>
              <a:rPr lang="cs-CZ" dirty="0"/>
              <a:t> </a:t>
            </a:r>
            <a:r>
              <a:rPr lang="cs-CZ" dirty="0" err="1"/>
              <a:t>quaectatur</a:t>
            </a:r>
            <a:r>
              <a:rPr lang="cs-CZ" dirty="0"/>
              <a:t>, </a:t>
            </a:r>
            <a:r>
              <a:rPr lang="cs-CZ" dirty="0" err="1"/>
              <a:t>susda</a:t>
            </a:r>
            <a:r>
              <a:rPr lang="cs-CZ" dirty="0"/>
              <a:t> </a:t>
            </a:r>
            <a:r>
              <a:rPr lang="cs-CZ" dirty="0" err="1"/>
              <a:t>volorer</a:t>
            </a:r>
            <a:r>
              <a:rPr lang="cs-CZ" dirty="0"/>
              <a:t> </a:t>
            </a:r>
            <a:r>
              <a:rPr lang="cs-CZ" dirty="0" err="1"/>
              <a:t>iaerum</a:t>
            </a:r>
            <a:r>
              <a:rPr lang="cs-CZ" dirty="0"/>
              <a:t> </a:t>
            </a:r>
            <a:r>
              <a:rPr lang="cs-CZ" dirty="0" err="1"/>
              <a:t>facerum</a:t>
            </a:r>
            <a:r>
              <a:rPr lang="cs-CZ" dirty="0"/>
              <a:t> </a:t>
            </a:r>
            <a:r>
              <a:rPr lang="cs-CZ" dirty="0" err="1"/>
              <a:t>etus</a:t>
            </a:r>
            <a:r>
              <a:rPr lang="cs-CZ" dirty="0"/>
              <a:t> </a:t>
            </a:r>
            <a:r>
              <a:rPr lang="cs-CZ" dirty="0" err="1"/>
              <a:t>que</a:t>
            </a:r>
            <a:r>
              <a:rPr lang="cs-CZ" dirty="0"/>
              <a:t> </a:t>
            </a:r>
            <a:r>
              <a:rPr lang="cs-CZ" dirty="0" err="1"/>
              <a:t>vollores</a:t>
            </a:r>
            <a:r>
              <a:rPr lang="cs-CZ" dirty="0"/>
              <a:t> </a:t>
            </a:r>
            <a:r>
              <a:rPr lang="cs-CZ" dirty="0" err="1"/>
              <a:t>del</a:t>
            </a:r>
            <a:r>
              <a:rPr lang="cs-CZ" dirty="0"/>
              <a:t> in </a:t>
            </a:r>
            <a:r>
              <a:rPr lang="cs-CZ" dirty="0" err="1"/>
              <a:t>rescium</a:t>
            </a:r>
            <a:r>
              <a:rPr lang="cs-CZ" dirty="0"/>
              <a:t> </a:t>
            </a:r>
            <a:r>
              <a:rPr lang="cs-CZ" dirty="0" err="1"/>
              <a:t>delentus</a:t>
            </a:r>
            <a:endParaRPr lang="cs-CZ" dirty="0"/>
          </a:p>
          <a:p>
            <a:pPr marL="342900" marR="0" lvl="0" indent="-342900" algn="l" defTabSz="685800" rtl="0" eaLnBrk="1" fontAlgn="auto" latinLnBrk="0" hangingPunct="1">
              <a:lnSpc>
                <a:spcPct val="13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dirty="0" err="1"/>
              <a:t>Lanihicid</a:t>
            </a:r>
            <a:r>
              <a:rPr lang="cs-CZ" dirty="0"/>
              <a:t> </a:t>
            </a:r>
            <a:r>
              <a:rPr lang="cs-CZ" dirty="0" err="1"/>
              <a:t>quaectatur</a:t>
            </a:r>
            <a:r>
              <a:rPr lang="cs-CZ" dirty="0"/>
              <a:t>, </a:t>
            </a:r>
            <a:r>
              <a:rPr lang="cs-CZ" dirty="0" err="1"/>
              <a:t>susda</a:t>
            </a:r>
            <a:r>
              <a:rPr lang="cs-CZ" dirty="0"/>
              <a:t> </a:t>
            </a:r>
            <a:r>
              <a:rPr lang="cs-CZ" dirty="0" err="1"/>
              <a:t>volorer</a:t>
            </a:r>
            <a:r>
              <a:rPr lang="cs-CZ" dirty="0"/>
              <a:t> </a:t>
            </a:r>
            <a:r>
              <a:rPr lang="cs-CZ" dirty="0" err="1"/>
              <a:t>iaerum</a:t>
            </a:r>
            <a:r>
              <a:rPr lang="cs-CZ" dirty="0"/>
              <a:t> </a:t>
            </a:r>
            <a:r>
              <a:rPr lang="cs-CZ" dirty="0" err="1"/>
              <a:t>facerum</a:t>
            </a:r>
            <a:r>
              <a:rPr lang="cs-CZ" dirty="0"/>
              <a:t> </a:t>
            </a:r>
            <a:r>
              <a:rPr lang="cs-CZ" dirty="0" err="1"/>
              <a:t>etus</a:t>
            </a:r>
            <a:r>
              <a:rPr lang="cs-CZ" dirty="0"/>
              <a:t> </a:t>
            </a:r>
            <a:r>
              <a:rPr lang="cs-CZ" dirty="0" err="1"/>
              <a:t>que</a:t>
            </a:r>
            <a:endParaRPr lang="cs-CZ" dirty="0"/>
          </a:p>
          <a:p>
            <a:pPr marL="342900" marR="0" lvl="0" indent="-342900" algn="l" defTabSz="685800" rtl="0" eaLnBrk="1" fontAlgn="auto" latinLnBrk="0" hangingPunct="1">
              <a:lnSpc>
                <a:spcPct val="13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dirty="0" err="1"/>
              <a:t>Lanihicid</a:t>
            </a:r>
            <a:r>
              <a:rPr lang="cs-CZ" dirty="0"/>
              <a:t> </a:t>
            </a:r>
            <a:r>
              <a:rPr lang="cs-CZ" dirty="0" err="1"/>
              <a:t>quaectatur</a:t>
            </a:r>
            <a:r>
              <a:rPr lang="cs-CZ" dirty="0"/>
              <a:t>, </a:t>
            </a:r>
            <a:r>
              <a:rPr lang="cs-CZ" dirty="0" err="1"/>
              <a:t>susda</a:t>
            </a:r>
            <a:r>
              <a:rPr lang="cs-CZ" dirty="0"/>
              <a:t> </a:t>
            </a:r>
            <a:r>
              <a:rPr lang="cs-CZ" dirty="0" err="1"/>
              <a:t>volorer</a:t>
            </a:r>
            <a:endParaRPr lang="cs-CZ" dirty="0"/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C94462BA-6C5A-F84C-8A42-9E552B5B6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7157" y="5309457"/>
            <a:ext cx="2057400" cy="304271"/>
          </a:xfrm>
        </p:spPr>
        <p:txBody>
          <a:bodyPr/>
          <a:lstStyle>
            <a:lvl1pPr>
              <a:defRPr sz="800"/>
            </a:lvl1pPr>
          </a:lstStyle>
          <a:p>
            <a:fld id="{872DFCFA-DDE9-F14B-9A87-F65750929609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8" name="Obrázek 7" descr="Obsah obrázku text, podepsat, tmavé, klipart&#10;&#10;Popis byl vytvořen automaticky">
            <a:extLst>
              <a:ext uri="{FF2B5EF4-FFF2-40B4-BE49-F238E27FC236}">
                <a16:creationId xmlns:a16="http://schemas.microsoft.com/office/drawing/2014/main" id="{FB06CDDF-B233-1A41-975D-6562CA768CB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1506" y="5319289"/>
            <a:ext cx="240851" cy="200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785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5398" y="501444"/>
            <a:ext cx="4036602" cy="2415048"/>
          </a:xfrm>
        </p:spPr>
        <p:txBody>
          <a:bodyPr anchor="b">
            <a:normAutofit/>
          </a:bodyPr>
          <a:lstStyle>
            <a:lvl1pPr marL="0" marR="0" indent="0" algn="l" defTabSz="685800" rtl="0" eaLnBrk="1" fontAlgn="auto" latinLnBrk="0" hangingPunct="1">
              <a:lnSpc>
                <a:spcPts val="614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cs-CZ" sz="5200" smtClean="0">
                <a:solidFill>
                  <a:schemeClr val="accent1"/>
                </a:solidFill>
                <a:effectLst/>
              </a:defRPr>
            </a:lvl1pPr>
          </a:lstStyle>
          <a:p>
            <a:r>
              <a:rPr lang="cs-CZ" dirty="0" err="1"/>
              <a:t>Headline</a:t>
            </a:r>
            <a:r>
              <a:rPr lang="cs-CZ" dirty="0"/>
              <a:t> </a:t>
            </a:r>
            <a:br>
              <a:rPr lang="cs-CZ" dirty="0"/>
            </a:br>
            <a:r>
              <a:rPr lang="cs-CZ" dirty="0" err="1"/>
              <a:t>goes</a:t>
            </a:r>
            <a:r>
              <a:rPr lang="cs-CZ" dirty="0"/>
              <a:t> </a:t>
            </a:r>
            <a:r>
              <a:rPr lang="cs-CZ" dirty="0" err="1"/>
              <a:t>here</a:t>
            </a:r>
            <a:r>
              <a:rPr lang="cs-CZ" dirty="0"/>
              <a:t> </a:t>
            </a:r>
            <a:br>
              <a:rPr lang="cs-CZ" dirty="0"/>
            </a:br>
            <a:r>
              <a:rPr lang="cs-CZ" dirty="0" err="1"/>
              <a:t>like</a:t>
            </a:r>
            <a:r>
              <a:rPr lang="cs-CZ" dirty="0"/>
              <a:t> </a:t>
            </a:r>
            <a:r>
              <a:rPr lang="cs-CZ" dirty="0" err="1"/>
              <a:t>this</a:t>
            </a:r>
            <a:r>
              <a:rPr lang="cs-CZ" dirty="0"/>
              <a:t>. 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5398" y="3361723"/>
            <a:ext cx="4036602" cy="1557409"/>
          </a:xfrm>
        </p:spPr>
        <p:txBody>
          <a:bodyPr>
            <a:normAutofit/>
          </a:bodyPr>
          <a:lstStyle>
            <a:lvl1pPr marL="0" indent="0">
              <a:buNone/>
              <a:defRPr sz="2000" spc="160" baseline="0">
                <a:solidFill>
                  <a:schemeClr val="accent1"/>
                </a:solidFill>
                <a:latin typeface="+mn-lt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DFCFA-DDE9-F14B-9A87-F65750929609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10" name="Zástupný text 9">
            <a:extLst>
              <a:ext uri="{FF2B5EF4-FFF2-40B4-BE49-F238E27FC236}">
                <a16:creationId xmlns:a16="http://schemas.microsoft.com/office/drawing/2014/main" id="{AC8EAA42-6165-BC41-ACA6-2A9917CD864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51862" y="501444"/>
            <a:ext cx="3833378" cy="953731"/>
          </a:xfrm>
        </p:spPr>
        <p:txBody>
          <a:bodyPr>
            <a:normAutofit/>
          </a:bodyPr>
          <a:lstStyle>
            <a:lvl1pPr>
              <a:lnSpc>
                <a:spcPts val="2020"/>
              </a:lnSpc>
              <a:defRPr lang="cs-CZ" sz="1600" b="0" i="0" spc="-20" baseline="0" smtClean="0">
                <a:effectLst/>
                <a:latin typeface="+mn-lt"/>
              </a:defRPr>
            </a:lvl1pPr>
          </a:lstStyle>
          <a:p>
            <a:pPr lvl="0"/>
            <a:r>
              <a:rPr lang="cs-CZ" dirty="0" err="1"/>
              <a:t>Through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years</a:t>
            </a:r>
            <a:r>
              <a:rPr lang="cs-CZ" dirty="0"/>
              <a:t>, </a:t>
            </a:r>
            <a:r>
              <a:rPr lang="cs-CZ" dirty="0" err="1"/>
              <a:t>the</a:t>
            </a:r>
            <a:r>
              <a:rPr lang="cs-CZ" dirty="0"/>
              <a:t> use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colour</a:t>
            </a:r>
            <a:r>
              <a:rPr lang="cs-CZ" dirty="0"/>
              <a:t> has </a:t>
            </a:r>
            <a:r>
              <a:rPr lang="cs-CZ" dirty="0" err="1"/>
              <a:t>changed</a:t>
            </a:r>
            <a:r>
              <a:rPr lang="cs-CZ" dirty="0"/>
              <a:t> </a:t>
            </a:r>
            <a:r>
              <a:rPr lang="cs-CZ" dirty="0" err="1"/>
              <a:t>conciderably</a:t>
            </a:r>
            <a:r>
              <a:rPr lang="cs-CZ" dirty="0"/>
              <a:t>. </a:t>
            </a:r>
            <a:r>
              <a:rPr lang="cs-CZ" dirty="0" err="1"/>
              <a:t>The</a:t>
            </a:r>
            <a:r>
              <a:rPr lang="cs-CZ" dirty="0"/>
              <a:t> CMYK </a:t>
            </a:r>
            <a:r>
              <a:rPr lang="cs-CZ" dirty="0" err="1"/>
              <a:t>process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some</a:t>
            </a:r>
            <a:r>
              <a:rPr lang="cs-CZ" dirty="0"/>
              <a:t> 100 </a:t>
            </a:r>
            <a:r>
              <a:rPr lang="cs-CZ" dirty="0" err="1"/>
              <a:t>years</a:t>
            </a:r>
            <a:r>
              <a:rPr lang="cs-CZ" dirty="0"/>
              <a:t> </a:t>
            </a:r>
            <a:r>
              <a:rPr lang="cs-CZ" dirty="0" err="1"/>
              <a:t>old</a:t>
            </a:r>
            <a:r>
              <a:rPr lang="cs-CZ" dirty="0"/>
              <a:t>. </a:t>
            </a:r>
          </a:p>
        </p:txBody>
      </p:sp>
      <p:sp>
        <p:nvSpPr>
          <p:cNvPr id="12" name="Zástupný text 11">
            <a:extLst>
              <a:ext uri="{FF2B5EF4-FFF2-40B4-BE49-F238E27FC236}">
                <a16:creationId xmlns:a16="http://schemas.microsoft.com/office/drawing/2014/main" id="{8C6F24D8-9239-684C-91DD-9F316A99DCD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51862" y="1588655"/>
            <a:ext cx="3833378" cy="3330478"/>
          </a:xfrm>
        </p:spPr>
        <p:txBody>
          <a:bodyPr lIns="90000" rIns="90000">
            <a:normAutofit/>
          </a:bodyPr>
          <a:lstStyle>
            <a:lvl1pPr marL="285750" marR="0" indent="-285750" algn="l" defTabSz="685800" rtl="0" eaLnBrk="1" fontAlgn="auto" latinLnBrk="0" hangingPunct="1">
              <a:lnSpc>
                <a:spcPts val="2000"/>
              </a:lnSpc>
              <a:spcBef>
                <a:spcPts val="75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 sz="1400" b="0" i="0">
                <a:latin typeface="+mn-lt"/>
              </a:defRPr>
            </a:lvl1pPr>
          </a:lstStyle>
          <a:p>
            <a:pPr lvl="0"/>
            <a:r>
              <a:rPr lang="cs-CZ" dirty="0" err="1"/>
              <a:t>Through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years</a:t>
            </a:r>
            <a:r>
              <a:rPr lang="cs-CZ" dirty="0"/>
              <a:t>, </a:t>
            </a:r>
            <a:r>
              <a:rPr lang="cs-CZ" dirty="0" err="1"/>
              <a:t>the</a:t>
            </a:r>
            <a:r>
              <a:rPr lang="cs-CZ" dirty="0"/>
              <a:t> use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colour</a:t>
            </a:r>
            <a:r>
              <a:rPr lang="cs-CZ" dirty="0"/>
              <a:t> has </a:t>
            </a:r>
            <a:r>
              <a:rPr lang="cs-CZ" dirty="0" err="1"/>
              <a:t>changed</a:t>
            </a:r>
            <a:r>
              <a:rPr lang="cs-CZ" dirty="0"/>
              <a:t> </a:t>
            </a:r>
            <a:r>
              <a:rPr lang="cs-CZ" dirty="0" err="1"/>
              <a:t>conciderably</a:t>
            </a:r>
            <a:r>
              <a:rPr lang="cs-CZ" dirty="0"/>
              <a:t>. </a:t>
            </a:r>
            <a:r>
              <a:rPr lang="cs-CZ" dirty="0" err="1"/>
              <a:t>The</a:t>
            </a:r>
            <a:r>
              <a:rPr lang="cs-CZ" dirty="0"/>
              <a:t> CMYK </a:t>
            </a:r>
            <a:r>
              <a:rPr lang="cs-CZ" dirty="0" err="1"/>
              <a:t>process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some</a:t>
            </a:r>
            <a:r>
              <a:rPr lang="cs-CZ" dirty="0"/>
              <a:t> 100 </a:t>
            </a:r>
            <a:r>
              <a:rPr lang="cs-CZ" dirty="0" err="1"/>
              <a:t>years</a:t>
            </a:r>
            <a:r>
              <a:rPr lang="cs-CZ" dirty="0"/>
              <a:t> </a:t>
            </a:r>
            <a:r>
              <a:rPr lang="cs-CZ" dirty="0" err="1"/>
              <a:t>old</a:t>
            </a:r>
            <a:r>
              <a:rPr lang="cs-CZ" dirty="0"/>
              <a:t>. </a:t>
            </a:r>
          </a:p>
          <a:p>
            <a:pPr marL="285750" marR="0" lvl="0" indent="-285750" algn="l" defTabSz="685800" rtl="0" eaLnBrk="1" fontAlgn="auto" latinLnBrk="0" hangingPunct="1">
              <a:lnSpc>
                <a:spcPts val="2000"/>
              </a:lnSpc>
              <a:spcBef>
                <a:spcPts val="75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dirty="0" err="1"/>
              <a:t>Through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years</a:t>
            </a:r>
            <a:r>
              <a:rPr lang="cs-CZ" dirty="0"/>
              <a:t>, </a:t>
            </a:r>
            <a:r>
              <a:rPr lang="cs-CZ" dirty="0" err="1"/>
              <a:t>the</a:t>
            </a:r>
            <a:r>
              <a:rPr lang="cs-CZ" dirty="0"/>
              <a:t> use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colour</a:t>
            </a:r>
            <a:r>
              <a:rPr lang="cs-CZ" dirty="0"/>
              <a:t> has </a:t>
            </a:r>
            <a:r>
              <a:rPr lang="cs-CZ" dirty="0" err="1"/>
              <a:t>changed</a:t>
            </a:r>
            <a:r>
              <a:rPr lang="cs-CZ" dirty="0"/>
              <a:t> </a:t>
            </a:r>
            <a:r>
              <a:rPr lang="cs-CZ" dirty="0" err="1"/>
              <a:t>conciderably</a:t>
            </a:r>
            <a:r>
              <a:rPr lang="cs-CZ" dirty="0"/>
              <a:t>. </a:t>
            </a:r>
            <a:r>
              <a:rPr lang="cs-CZ" dirty="0" err="1"/>
              <a:t>The</a:t>
            </a:r>
            <a:r>
              <a:rPr lang="cs-CZ" dirty="0"/>
              <a:t> CMYK </a:t>
            </a:r>
            <a:r>
              <a:rPr lang="cs-CZ" dirty="0" err="1"/>
              <a:t>process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some</a:t>
            </a:r>
            <a:r>
              <a:rPr lang="cs-CZ" dirty="0"/>
              <a:t> 100 </a:t>
            </a:r>
            <a:r>
              <a:rPr lang="cs-CZ" dirty="0" err="1"/>
              <a:t>years</a:t>
            </a:r>
            <a:r>
              <a:rPr lang="cs-CZ" dirty="0"/>
              <a:t> </a:t>
            </a:r>
            <a:r>
              <a:rPr lang="cs-CZ" dirty="0" err="1"/>
              <a:t>old</a:t>
            </a:r>
            <a:r>
              <a:rPr lang="cs-CZ" dirty="0"/>
              <a:t>. </a:t>
            </a:r>
          </a:p>
          <a:p>
            <a:pPr lvl="0"/>
            <a:endParaRPr lang="cs-CZ" dirty="0"/>
          </a:p>
        </p:txBody>
      </p:sp>
      <p:pic>
        <p:nvPicPr>
          <p:cNvPr id="7" name="Obrázek 6" descr="Obsah obrázku text, podepsat, tmavé, klipart&#10;&#10;Popis byl vytvořen automaticky">
            <a:extLst>
              <a:ext uri="{FF2B5EF4-FFF2-40B4-BE49-F238E27FC236}">
                <a16:creationId xmlns:a16="http://schemas.microsoft.com/office/drawing/2014/main" id="{FEFC90E7-72DF-7741-9DF5-4731DF8C5D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1506" y="5319289"/>
            <a:ext cx="240851" cy="200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963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lock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43869" y="530940"/>
            <a:ext cx="4159305" cy="4778517"/>
          </a:xfrm>
        </p:spPr>
        <p:txBody>
          <a:bodyPr>
            <a:noAutofit/>
          </a:bodyPr>
          <a:lstStyle>
            <a:lvl1pPr marL="342900" marR="0" indent="-342900" algn="l" defTabSz="685800" rtl="0" eaLnBrk="1" fontAlgn="auto" latinLnBrk="0" hangingPunct="1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cs-CZ" sz="1400" b="0" i="0" spc="40" baseline="0" smtClean="0">
                <a:effectLst/>
                <a:latin typeface="+mn-lt"/>
              </a:defRPr>
            </a:lvl1pPr>
            <a:lvl2pPr marL="628650" indent="-285750">
              <a:buFont typeface="Arial" panose="020B0604020202020204" pitchFamily="34" charset="0"/>
              <a:buChar char="•"/>
              <a:defRPr/>
            </a:lvl2pPr>
            <a:lvl3pPr marL="971550" indent="-285750">
              <a:buFont typeface="Arial" panose="020B0604020202020204" pitchFamily="34" charset="0"/>
              <a:buChar char="•"/>
              <a:defRPr/>
            </a:lvl3pPr>
            <a:lvl4pPr marL="1314450" indent="-285750">
              <a:buFont typeface="Arial" panose="020B0604020202020204" pitchFamily="34" charset="0"/>
              <a:buChar char="•"/>
              <a:defRPr/>
            </a:lvl4pPr>
            <a:lvl5pPr marL="1657350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cs-CZ" dirty="0" err="1"/>
              <a:t>Through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years</a:t>
            </a:r>
            <a:r>
              <a:rPr lang="cs-CZ" dirty="0"/>
              <a:t>, </a:t>
            </a:r>
            <a:r>
              <a:rPr lang="cs-CZ" dirty="0" err="1"/>
              <a:t>the</a:t>
            </a:r>
            <a:r>
              <a:rPr lang="cs-CZ" dirty="0"/>
              <a:t> use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colour</a:t>
            </a:r>
            <a:r>
              <a:rPr lang="cs-CZ" dirty="0"/>
              <a:t> has </a:t>
            </a:r>
            <a:r>
              <a:rPr lang="cs-CZ" dirty="0" err="1"/>
              <a:t>changed</a:t>
            </a:r>
            <a:r>
              <a:rPr lang="cs-CZ" dirty="0"/>
              <a:t> </a:t>
            </a:r>
            <a:r>
              <a:rPr lang="cs-CZ" dirty="0" err="1"/>
              <a:t>conciderably</a:t>
            </a:r>
            <a:r>
              <a:rPr lang="cs-CZ" dirty="0"/>
              <a:t>. </a:t>
            </a:r>
            <a:r>
              <a:rPr lang="cs-CZ" dirty="0" err="1"/>
              <a:t>The</a:t>
            </a:r>
            <a:r>
              <a:rPr lang="cs-CZ" dirty="0"/>
              <a:t> CMYK </a:t>
            </a:r>
            <a:r>
              <a:rPr lang="cs-CZ" dirty="0" err="1"/>
              <a:t>process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some</a:t>
            </a:r>
            <a:r>
              <a:rPr lang="cs-CZ" dirty="0"/>
              <a:t> 100 </a:t>
            </a:r>
            <a:r>
              <a:rPr lang="cs-CZ" dirty="0" err="1"/>
              <a:t>years</a:t>
            </a:r>
            <a:r>
              <a:rPr lang="cs-CZ" dirty="0"/>
              <a:t> </a:t>
            </a:r>
            <a:r>
              <a:rPr lang="cs-CZ" dirty="0" err="1"/>
              <a:t>old</a:t>
            </a:r>
            <a:r>
              <a:rPr lang="cs-CZ" dirty="0"/>
              <a:t>, and has </a:t>
            </a:r>
            <a:r>
              <a:rPr lang="cs-CZ" dirty="0" err="1"/>
              <a:t>limitations</a:t>
            </a:r>
            <a:r>
              <a:rPr lang="cs-CZ" dirty="0"/>
              <a:t> to </a:t>
            </a:r>
            <a:r>
              <a:rPr lang="cs-CZ" dirty="0" err="1"/>
              <a:t>its</a:t>
            </a:r>
            <a:r>
              <a:rPr lang="cs-CZ" dirty="0"/>
              <a:t> </a:t>
            </a:r>
            <a:r>
              <a:rPr lang="cs-CZ" dirty="0" err="1"/>
              <a:t>reproduction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colours</a:t>
            </a:r>
            <a:r>
              <a:rPr lang="cs-CZ" dirty="0"/>
              <a:t>. </a:t>
            </a:r>
            <a:r>
              <a:rPr lang="cs-CZ" dirty="0" err="1"/>
              <a:t>Making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printing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bright</a:t>
            </a:r>
            <a:r>
              <a:rPr lang="cs-CZ" dirty="0"/>
              <a:t> and </a:t>
            </a:r>
            <a:r>
              <a:rPr lang="cs-CZ" dirty="0" err="1"/>
              <a:t>distinct</a:t>
            </a:r>
            <a:r>
              <a:rPr lang="cs-CZ" dirty="0"/>
              <a:t> </a:t>
            </a:r>
            <a:r>
              <a:rPr lang="cs-CZ" dirty="0" err="1"/>
              <a:t>colours</a:t>
            </a:r>
            <a:r>
              <a:rPr lang="cs-CZ" dirty="0"/>
              <a:t> </a:t>
            </a:r>
            <a:r>
              <a:rPr lang="cs-CZ" dirty="0" err="1"/>
              <a:t>difficult</a:t>
            </a:r>
            <a:r>
              <a:rPr lang="cs-CZ" dirty="0"/>
              <a:t>. </a:t>
            </a:r>
          </a:p>
          <a:p>
            <a:pPr lvl="0"/>
            <a:r>
              <a:rPr lang="cs-CZ" dirty="0" err="1"/>
              <a:t>Through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years</a:t>
            </a:r>
            <a:r>
              <a:rPr lang="cs-CZ" dirty="0"/>
              <a:t>, </a:t>
            </a:r>
            <a:r>
              <a:rPr lang="cs-CZ" dirty="0" err="1"/>
              <a:t>the</a:t>
            </a:r>
            <a:r>
              <a:rPr lang="cs-CZ" dirty="0"/>
              <a:t> use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colour</a:t>
            </a:r>
            <a:r>
              <a:rPr lang="cs-CZ" dirty="0"/>
              <a:t> has </a:t>
            </a:r>
            <a:r>
              <a:rPr lang="cs-CZ" dirty="0" err="1"/>
              <a:t>changed</a:t>
            </a:r>
            <a:r>
              <a:rPr lang="cs-CZ" dirty="0"/>
              <a:t> </a:t>
            </a:r>
            <a:r>
              <a:rPr lang="cs-CZ" dirty="0" err="1"/>
              <a:t>conciderably</a:t>
            </a:r>
            <a:r>
              <a:rPr lang="cs-CZ" dirty="0"/>
              <a:t>. </a:t>
            </a:r>
            <a:r>
              <a:rPr lang="cs-CZ" dirty="0" err="1"/>
              <a:t>The</a:t>
            </a:r>
            <a:r>
              <a:rPr lang="cs-CZ" dirty="0"/>
              <a:t> CMYK </a:t>
            </a:r>
            <a:r>
              <a:rPr lang="cs-CZ" dirty="0" err="1"/>
              <a:t>process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some</a:t>
            </a:r>
            <a:r>
              <a:rPr lang="cs-CZ" dirty="0"/>
              <a:t> 100 </a:t>
            </a:r>
            <a:r>
              <a:rPr lang="cs-CZ" dirty="0" err="1"/>
              <a:t>years</a:t>
            </a:r>
            <a:r>
              <a:rPr lang="cs-CZ" dirty="0"/>
              <a:t> </a:t>
            </a:r>
            <a:r>
              <a:rPr lang="cs-CZ" dirty="0" err="1"/>
              <a:t>old</a:t>
            </a:r>
            <a:r>
              <a:rPr lang="cs-CZ" dirty="0"/>
              <a:t>.</a:t>
            </a:r>
          </a:p>
          <a:p>
            <a:pPr lvl="0"/>
            <a:r>
              <a:rPr lang="cs-CZ" dirty="0" err="1"/>
              <a:t>Through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years</a:t>
            </a:r>
            <a:r>
              <a:rPr lang="cs-CZ" dirty="0"/>
              <a:t>, </a:t>
            </a:r>
            <a:r>
              <a:rPr lang="cs-CZ" dirty="0" err="1"/>
              <a:t>the</a:t>
            </a:r>
            <a:r>
              <a:rPr lang="cs-CZ" dirty="0"/>
              <a:t> use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colour</a:t>
            </a:r>
            <a:r>
              <a:rPr lang="cs-CZ" dirty="0"/>
              <a:t> has </a:t>
            </a:r>
            <a:r>
              <a:rPr lang="cs-CZ" dirty="0" err="1"/>
              <a:t>changed</a:t>
            </a:r>
            <a:r>
              <a:rPr lang="cs-CZ" dirty="0"/>
              <a:t> </a:t>
            </a:r>
            <a:r>
              <a:rPr lang="cs-CZ" dirty="0" err="1"/>
              <a:t>conciderably</a:t>
            </a:r>
            <a:r>
              <a:rPr lang="cs-CZ" dirty="0"/>
              <a:t>. </a:t>
            </a:r>
            <a:r>
              <a:rPr lang="cs-CZ" dirty="0" err="1"/>
              <a:t>The</a:t>
            </a:r>
            <a:r>
              <a:rPr lang="cs-CZ" dirty="0"/>
              <a:t> CMYK </a:t>
            </a:r>
            <a:r>
              <a:rPr lang="cs-CZ" dirty="0" err="1"/>
              <a:t>process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some</a:t>
            </a:r>
            <a:r>
              <a:rPr lang="cs-CZ" dirty="0"/>
              <a:t> 100 </a:t>
            </a:r>
            <a:r>
              <a:rPr lang="cs-CZ" dirty="0" err="1"/>
              <a:t>years</a:t>
            </a:r>
            <a:r>
              <a:rPr lang="cs-CZ" dirty="0"/>
              <a:t> </a:t>
            </a:r>
            <a:r>
              <a:rPr lang="cs-CZ" dirty="0" err="1"/>
              <a:t>old</a:t>
            </a:r>
            <a:r>
              <a:rPr lang="cs-CZ" dirty="0"/>
              <a:t>.</a:t>
            </a:r>
          </a:p>
          <a:p>
            <a:pPr lvl="0"/>
            <a:endParaRPr lang="cs-CZ" dirty="0"/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C94462BA-6C5A-F84C-8A42-9E552B5B6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7157" y="5309457"/>
            <a:ext cx="2057400" cy="304271"/>
          </a:xfrm>
        </p:spPr>
        <p:txBody>
          <a:bodyPr/>
          <a:lstStyle>
            <a:lvl1pPr>
              <a:defRPr sz="800"/>
            </a:lvl1pPr>
          </a:lstStyle>
          <a:p>
            <a:fld id="{872DFCFA-DDE9-F14B-9A87-F65750929609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8" name="Obrázek 7" descr="Obsah obrázku text, podepsat, tmavé, klipart&#10;&#10;Popis byl vytvořen automaticky">
            <a:extLst>
              <a:ext uri="{FF2B5EF4-FFF2-40B4-BE49-F238E27FC236}">
                <a16:creationId xmlns:a16="http://schemas.microsoft.com/office/drawing/2014/main" id="{FB06CDDF-B233-1A41-975D-6562CA768CB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1506" y="5319289"/>
            <a:ext cx="240851" cy="200776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70C7BF3-ADE9-9747-9FF1-57B8ECB75DCE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655537" y="530940"/>
            <a:ext cx="4159305" cy="4788349"/>
          </a:xfrm>
        </p:spPr>
        <p:txBody>
          <a:bodyPr>
            <a:noAutofit/>
          </a:bodyPr>
          <a:lstStyle>
            <a:lvl1pPr marL="342900" marR="0" indent="-342900" algn="l" defTabSz="685800" rtl="0" eaLnBrk="1" fontAlgn="auto" latinLnBrk="0" hangingPunct="1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cs-CZ" sz="1400" b="0" i="0" spc="40" baseline="0" smtClean="0">
                <a:effectLst/>
                <a:latin typeface="+mn-lt"/>
              </a:defRPr>
            </a:lvl1pPr>
            <a:lvl2pPr marL="628650" indent="-285750">
              <a:buFont typeface="Arial" panose="020B0604020202020204" pitchFamily="34" charset="0"/>
              <a:buChar char="•"/>
              <a:defRPr/>
            </a:lvl2pPr>
            <a:lvl3pPr marL="971550" indent="-285750">
              <a:buFont typeface="Arial" panose="020B0604020202020204" pitchFamily="34" charset="0"/>
              <a:buChar char="•"/>
              <a:defRPr/>
            </a:lvl3pPr>
            <a:lvl4pPr marL="1314450" indent="-285750">
              <a:buFont typeface="Arial" panose="020B0604020202020204" pitchFamily="34" charset="0"/>
              <a:buChar char="•"/>
              <a:defRPr/>
            </a:lvl4pPr>
            <a:lvl5pPr marL="1657350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cs-CZ" dirty="0" err="1"/>
              <a:t>Through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years</a:t>
            </a:r>
            <a:r>
              <a:rPr lang="cs-CZ" dirty="0"/>
              <a:t>, </a:t>
            </a:r>
            <a:r>
              <a:rPr lang="cs-CZ" dirty="0" err="1"/>
              <a:t>the</a:t>
            </a:r>
            <a:r>
              <a:rPr lang="cs-CZ" dirty="0"/>
              <a:t> use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colour</a:t>
            </a:r>
            <a:r>
              <a:rPr lang="cs-CZ" dirty="0"/>
              <a:t> has </a:t>
            </a:r>
            <a:r>
              <a:rPr lang="cs-CZ" dirty="0" err="1"/>
              <a:t>changed</a:t>
            </a:r>
            <a:r>
              <a:rPr lang="cs-CZ" dirty="0"/>
              <a:t> </a:t>
            </a:r>
            <a:r>
              <a:rPr lang="cs-CZ" dirty="0" err="1"/>
              <a:t>conciderably</a:t>
            </a:r>
            <a:r>
              <a:rPr lang="cs-CZ" dirty="0"/>
              <a:t>. </a:t>
            </a:r>
            <a:r>
              <a:rPr lang="cs-CZ" dirty="0" err="1"/>
              <a:t>The</a:t>
            </a:r>
            <a:r>
              <a:rPr lang="cs-CZ" dirty="0"/>
              <a:t> CMYK </a:t>
            </a:r>
            <a:r>
              <a:rPr lang="cs-CZ" dirty="0" err="1"/>
              <a:t>process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some</a:t>
            </a:r>
            <a:r>
              <a:rPr lang="cs-CZ" dirty="0"/>
              <a:t> 100 </a:t>
            </a:r>
            <a:r>
              <a:rPr lang="cs-CZ" dirty="0" err="1"/>
              <a:t>years</a:t>
            </a:r>
            <a:r>
              <a:rPr lang="cs-CZ" dirty="0"/>
              <a:t> </a:t>
            </a:r>
            <a:r>
              <a:rPr lang="cs-CZ" dirty="0" err="1"/>
              <a:t>old</a:t>
            </a:r>
            <a:r>
              <a:rPr lang="cs-CZ" dirty="0"/>
              <a:t>, and has </a:t>
            </a:r>
            <a:r>
              <a:rPr lang="cs-CZ" dirty="0" err="1"/>
              <a:t>limitations</a:t>
            </a:r>
            <a:r>
              <a:rPr lang="cs-CZ" dirty="0"/>
              <a:t> to </a:t>
            </a:r>
            <a:r>
              <a:rPr lang="cs-CZ" dirty="0" err="1"/>
              <a:t>its</a:t>
            </a:r>
            <a:r>
              <a:rPr lang="cs-CZ" dirty="0"/>
              <a:t> </a:t>
            </a:r>
            <a:r>
              <a:rPr lang="cs-CZ" dirty="0" err="1"/>
              <a:t>reproduction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colours</a:t>
            </a:r>
            <a:r>
              <a:rPr lang="cs-CZ" dirty="0"/>
              <a:t>. </a:t>
            </a:r>
            <a:r>
              <a:rPr lang="cs-CZ" dirty="0" err="1"/>
              <a:t>Making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printing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bright</a:t>
            </a:r>
            <a:r>
              <a:rPr lang="cs-CZ" dirty="0"/>
              <a:t> and </a:t>
            </a:r>
            <a:r>
              <a:rPr lang="cs-CZ" dirty="0" err="1"/>
              <a:t>distinct</a:t>
            </a:r>
            <a:r>
              <a:rPr lang="cs-CZ" dirty="0"/>
              <a:t> </a:t>
            </a:r>
            <a:r>
              <a:rPr lang="cs-CZ" dirty="0" err="1"/>
              <a:t>colours</a:t>
            </a:r>
            <a:r>
              <a:rPr lang="cs-CZ" dirty="0"/>
              <a:t> </a:t>
            </a:r>
            <a:r>
              <a:rPr lang="cs-CZ" dirty="0" err="1"/>
              <a:t>difficult</a:t>
            </a:r>
            <a:r>
              <a:rPr lang="cs-CZ" dirty="0"/>
              <a:t>. </a:t>
            </a:r>
          </a:p>
          <a:p>
            <a:pPr lvl="0"/>
            <a:r>
              <a:rPr lang="cs-CZ" dirty="0" err="1"/>
              <a:t>Through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years</a:t>
            </a:r>
            <a:r>
              <a:rPr lang="cs-CZ" dirty="0"/>
              <a:t>, </a:t>
            </a:r>
            <a:r>
              <a:rPr lang="cs-CZ" dirty="0" err="1"/>
              <a:t>the</a:t>
            </a:r>
            <a:r>
              <a:rPr lang="cs-CZ" dirty="0"/>
              <a:t> use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colour</a:t>
            </a:r>
            <a:r>
              <a:rPr lang="cs-CZ" dirty="0"/>
              <a:t> has </a:t>
            </a:r>
            <a:r>
              <a:rPr lang="cs-CZ" dirty="0" err="1"/>
              <a:t>changed</a:t>
            </a:r>
            <a:r>
              <a:rPr lang="cs-CZ" dirty="0"/>
              <a:t> </a:t>
            </a:r>
            <a:r>
              <a:rPr lang="cs-CZ" dirty="0" err="1"/>
              <a:t>conciderably</a:t>
            </a:r>
            <a:r>
              <a:rPr lang="cs-CZ" dirty="0"/>
              <a:t>. </a:t>
            </a:r>
            <a:r>
              <a:rPr lang="cs-CZ" dirty="0" err="1"/>
              <a:t>The</a:t>
            </a:r>
            <a:r>
              <a:rPr lang="cs-CZ" dirty="0"/>
              <a:t> CMYK </a:t>
            </a:r>
            <a:r>
              <a:rPr lang="cs-CZ" dirty="0" err="1"/>
              <a:t>process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some</a:t>
            </a:r>
            <a:r>
              <a:rPr lang="cs-CZ" dirty="0"/>
              <a:t> 100 </a:t>
            </a:r>
            <a:r>
              <a:rPr lang="cs-CZ" dirty="0" err="1"/>
              <a:t>years</a:t>
            </a:r>
            <a:r>
              <a:rPr lang="cs-CZ" dirty="0"/>
              <a:t> </a:t>
            </a:r>
            <a:r>
              <a:rPr lang="cs-CZ" dirty="0" err="1"/>
              <a:t>old</a:t>
            </a:r>
            <a:r>
              <a:rPr lang="cs-CZ" dirty="0"/>
              <a:t>.</a:t>
            </a:r>
          </a:p>
          <a:p>
            <a:pPr lvl="0"/>
            <a:r>
              <a:rPr lang="cs-CZ" dirty="0" err="1"/>
              <a:t>Through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years</a:t>
            </a:r>
            <a:r>
              <a:rPr lang="cs-CZ" dirty="0"/>
              <a:t>, </a:t>
            </a:r>
            <a:r>
              <a:rPr lang="cs-CZ" dirty="0" err="1"/>
              <a:t>the</a:t>
            </a:r>
            <a:r>
              <a:rPr lang="cs-CZ" dirty="0"/>
              <a:t> use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colour</a:t>
            </a:r>
            <a:r>
              <a:rPr lang="cs-CZ" dirty="0"/>
              <a:t> has </a:t>
            </a:r>
            <a:r>
              <a:rPr lang="cs-CZ" dirty="0" err="1"/>
              <a:t>changed</a:t>
            </a:r>
            <a:r>
              <a:rPr lang="cs-CZ" dirty="0"/>
              <a:t> </a:t>
            </a:r>
            <a:r>
              <a:rPr lang="cs-CZ" dirty="0" err="1"/>
              <a:t>conciderably</a:t>
            </a:r>
            <a:r>
              <a:rPr lang="cs-CZ" dirty="0"/>
              <a:t>. </a:t>
            </a:r>
            <a:r>
              <a:rPr lang="cs-CZ" dirty="0" err="1"/>
              <a:t>The</a:t>
            </a:r>
            <a:r>
              <a:rPr lang="cs-CZ" dirty="0"/>
              <a:t> CMYK </a:t>
            </a:r>
            <a:r>
              <a:rPr lang="cs-CZ" dirty="0" err="1"/>
              <a:t>process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some</a:t>
            </a:r>
            <a:r>
              <a:rPr lang="cs-CZ" dirty="0"/>
              <a:t> 100 </a:t>
            </a:r>
            <a:r>
              <a:rPr lang="cs-CZ" dirty="0" err="1"/>
              <a:t>years</a:t>
            </a:r>
            <a:r>
              <a:rPr lang="cs-CZ" dirty="0"/>
              <a:t> </a:t>
            </a:r>
            <a:r>
              <a:rPr lang="cs-CZ" dirty="0" err="1"/>
              <a:t>old</a:t>
            </a:r>
            <a:r>
              <a:rPr lang="cs-CZ" dirty="0"/>
              <a:t>.</a:t>
            </a:r>
          </a:p>
          <a:p>
            <a:pPr lvl="0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10655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locks 2">
    <p:bg>
      <p:bgPr>
        <a:solidFill>
          <a:srgbClr val="2827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29E25E25-C547-DF43-9413-5BB2B7A0E4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1505" y="5319289"/>
            <a:ext cx="240851" cy="200777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43869" y="530940"/>
            <a:ext cx="4159305" cy="4778517"/>
          </a:xfrm>
        </p:spPr>
        <p:txBody>
          <a:bodyPr>
            <a:noAutofit/>
          </a:bodyPr>
          <a:lstStyle>
            <a:lvl1pPr marL="342900" marR="0" indent="-342900" algn="l" defTabSz="685800" rtl="0" eaLnBrk="1" fontAlgn="auto" latinLnBrk="0" hangingPunct="1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cs-CZ" sz="1400" b="0" i="0" spc="40" baseline="0" smtClean="0">
                <a:solidFill>
                  <a:schemeClr val="bg1"/>
                </a:solidFill>
                <a:effectLst/>
                <a:latin typeface="+mn-lt"/>
              </a:defRPr>
            </a:lvl1pPr>
            <a:lvl2pPr marL="628650" indent="-285750">
              <a:buFont typeface="Arial" panose="020B0604020202020204" pitchFamily="34" charset="0"/>
              <a:buChar char="•"/>
              <a:defRPr/>
            </a:lvl2pPr>
            <a:lvl3pPr marL="971550" indent="-285750">
              <a:buFont typeface="Arial" panose="020B0604020202020204" pitchFamily="34" charset="0"/>
              <a:buChar char="•"/>
              <a:defRPr/>
            </a:lvl3pPr>
            <a:lvl4pPr marL="1314450" indent="-285750">
              <a:buFont typeface="Arial" panose="020B0604020202020204" pitchFamily="34" charset="0"/>
              <a:buChar char="•"/>
              <a:defRPr/>
            </a:lvl4pPr>
            <a:lvl5pPr marL="1657350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cs-CZ" dirty="0" err="1"/>
              <a:t>Through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years</a:t>
            </a:r>
            <a:r>
              <a:rPr lang="cs-CZ" dirty="0"/>
              <a:t>, </a:t>
            </a:r>
            <a:r>
              <a:rPr lang="cs-CZ" dirty="0" err="1"/>
              <a:t>the</a:t>
            </a:r>
            <a:r>
              <a:rPr lang="cs-CZ" dirty="0"/>
              <a:t> use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colour</a:t>
            </a:r>
            <a:r>
              <a:rPr lang="cs-CZ" dirty="0"/>
              <a:t> has </a:t>
            </a:r>
            <a:r>
              <a:rPr lang="cs-CZ" dirty="0" err="1"/>
              <a:t>changed</a:t>
            </a:r>
            <a:r>
              <a:rPr lang="cs-CZ" dirty="0"/>
              <a:t> </a:t>
            </a:r>
            <a:r>
              <a:rPr lang="cs-CZ" dirty="0" err="1"/>
              <a:t>conciderably</a:t>
            </a:r>
            <a:r>
              <a:rPr lang="cs-CZ" dirty="0"/>
              <a:t>. </a:t>
            </a:r>
            <a:r>
              <a:rPr lang="cs-CZ" dirty="0" err="1"/>
              <a:t>The</a:t>
            </a:r>
            <a:r>
              <a:rPr lang="cs-CZ" dirty="0"/>
              <a:t> CMYK </a:t>
            </a:r>
            <a:r>
              <a:rPr lang="cs-CZ" dirty="0" err="1"/>
              <a:t>process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some</a:t>
            </a:r>
            <a:r>
              <a:rPr lang="cs-CZ" dirty="0"/>
              <a:t> 100 </a:t>
            </a:r>
            <a:r>
              <a:rPr lang="cs-CZ" dirty="0" err="1"/>
              <a:t>years</a:t>
            </a:r>
            <a:r>
              <a:rPr lang="cs-CZ" dirty="0"/>
              <a:t> </a:t>
            </a:r>
            <a:r>
              <a:rPr lang="cs-CZ" dirty="0" err="1"/>
              <a:t>old</a:t>
            </a:r>
            <a:r>
              <a:rPr lang="cs-CZ" dirty="0"/>
              <a:t>, and has </a:t>
            </a:r>
            <a:r>
              <a:rPr lang="cs-CZ" dirty="0" err="1"/>
              <a:t>limitations</a:t>
            </a:r>
            <a:r>
              <a:rPr lang="cs-CZ" dirty="0"/>
              <a:t> to </a:t>
            </a:r>
            <a:r>
              <a:rPr lang="cs-CZ" dirty="0" err="1"/>
              <a:t>its</a:t>
            </a:r>
            <a:r>
              <a:rPr lang="cs-CZ" dirty="0"/>
              <a:t> </a:t>
            </a:r>
            <a:r>
              <a:rPr lang="cs-CZ" dirty="0" err="1"/>
              <a:t>reproduction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colours</a:t>
            </a:r>
            <a:r>
              <a:rPr lang="cs-CZ" dirty="0"/>
              <a:t>. </a:t>
            </a:r>
            <a:r>
              <a:rPr lang="cs-CZ" dirty="0" err="1"/>
              <a:t>Making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printing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bright</a:t>
            </a:r>
            <a:r>
              <a:rPr lang="cs-CZ" dirty="0"/>
              <a:t> and </a:t>
            </a:r>
            <a:r>
              <a:rPr lang="cs-CZ" dirty="0" err="1"/>
              <a:t>distinct</a:t>
            </a:r>
            <a:r>
              <a:rPr lang="cs-CZ" dirty="0"/>
              <a:t> </a:t>
            </a:r>
            <a:r>
              <a:rPr lang="cs-CZ" dirty="0" err="1"/>
              <a:t>colours</a:t>
            </a:r>
            <a:r>
              <a:rPr lang="cs-CZ" dirty="0"/>
              <a:t> </a:t>
            </a:r>
            <a:r>
              <a:rPr lang="cs-CZ" dirty="0" err="1"/>
              <a:t>difficult</a:t>
            </a:r>
            <a:r>
              <a:rPr lang="cs-CZ" dirty="0"/>
              <a:t>. </a:t>
            </a:r>
          </a:p>
          <a:p>
            <a:pPr lvl="0"/>
            <a:r>
              <a:rPr lang="cs-CZ" dirty="0" err="1"/>
              <a:t>Through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years</a:t>
            </a:r>
            <a:r>
              <a:rPr lang="cs-CZ" dirty="0"/>
              <a:t>, </a:t>
            </a:r>
            <a:r>
              <a:rPr lang="cs-CZ" dirty="0" err="1"/>
              <a:t>the</a:t>
            </a:r>
            <a:r>
              <a:rPr lang="cs-CZ" dirty="0"/>
              <a:t> use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colour</a:t>
            </a:r>
            <a:r>
              <a:rPr lang="cs-CZ" dirty="0"/>
              <a:t> has </a:t>
            </a:r>
            <a:r>
              <a:rPr lang="cs-CZ" dirty="0" err="1"/>
              <a:t>changed</a:t>
            </a:r>
            <a:r>
              <a:rPr lang="cs-CZ" dirty="0"/>
              <a:t> </a:t>
            </a:r>
            <a:r>
              <a:rPr lang="cs-CZ" dirty="0" err="1"/>
              <a:t>conciderably</a:t>
            </a:r>
            <a:r>
              <a:rPr lang="cs-CZ" dirty="0"/>
              <a:t>. </a:t>
            </a:r>
            <a:r>
              <a:rPr lang="cs-CZ" dirty="0" err="1"/>
              <a:t>The</a:t>
            </a:r>
            <a:r>
              <a:rPr lang="cs-CZ" dirty="0"/>
              <a:t> CMYK </a:t>
            </a:r>
            <a:r>
              <a:rPr lang="cs-CZ" dirty="0" err="1"/>
              <a:t>process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some</a:t>
            </a:r>
            <a:r>
              <a:rPr lang="cs-CZ" dirty="0"/>
              <a:t> 100 </a:t>
            </a:r>
            <a:r>
              <a:rPr lang="cs-CZ" dirty="0" err="1"/>
              <a:t>years</a:t>
            </a:r>
            <a:r>
              <a:rPr lang="cs-CZ" dirty="0"/>
              <a:t> </a:t>
            </a:r>
            <a:r>
              <a:rPr lang="cs-CZ" dirty="0" err="1"/>
              <a:t>old</a:t>
            </a:r>
            <a:r>
              <a:rPr lang="cs-CZ" dirty="0"/>
              <a:t>.</a:t>
            </a:r>
          </a:p>
          <a:p>
            <a:pPr lvl="0"/>
            <a:r>
              <a:rPr lang="cs-CZ" dirty="0" err="1"/>
              <a:t>Through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years</a:t>
            </a:r>
            <a:r>
              <a:rPr lang="cs-CZ" dirty="0"/>
              <a:t>, </a:t>
            </a:r>
            <a:r>
              <a:rPr lang="cs-CZ" dirty="0" err="1"/>
              <a:t>the</a:t>
            </a:r>
            <a:r>
              <a:rPr lang="cs-CZ" dirty="0"/>
              <a:t> use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colour</a:t>
            </a:r>
            <a:r>
              <a:rPr lang="cs-CZ" dirty="0"/>
              <a:t> has </a:t>
            </a:r>
            <a:r>
              <a:rPr lang="cs-CZ" dirty="0" err="1"/>
              <a:t>changed</a:t>
            </a:r>
            <a:r>
              <a:rPr lang="cs-CZ" dirty="0"/>
              <a:t> </a:t>
            </a:r>
            <a:r>
              <a:rPr lang="cs-CZ" dirty="0" err="1"/>
              <a:t>conciderably</a:t>
            </a:r>
            <a:r>
              <a:rPr lang="cs-CZ" dirty="0"/>
              <a:t>. </a:t>
            </a:r>
            <a:r>
              <a:rPr lang="cs-CZ" dirty="0" err="1"/>
              <a:t>The</a:t>
            </a:r>
            <a:r>
              <a:rPr lang="cs-CZ" dirty="0"/>
              <a:t> CMYK </a:t>
            </a:r>
            <a:r>
              <a:rPr lang="cs-CZ" dirty="0" err="1"/>
              <a:t>process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some</a:t>
            </a:r>
            <a:r>
              <a:rPr lang="cs-CZ" dirty="0"/>
              <a:t> 100 </a:t>
            </a:r>
            <a:r>
              <a:rPr lang="cs-CZ" dirty="0" err="1"/>
              <a:t>years</a:t>
            </a:r>
            <a:r>
              <a:rPr lang="cs-CZ" dirty="0"/>
              <a:t> </a:t>
            </a:r>
            <a:r>
              <a:rPr lang="cs-CZ" dirty="0" err="1"/>
              <a:t>old</a:t>
            </a:r>
            <a:r>
              <a:rPr lang="cs-CZ" dirty="0"/>
              <a:t>.</a:t>
            </a:r>
          </a:p>
          <a:p>
            <a:pPr lvl="0"/>
            <a:endParaRPr lang="cs-CZ" dirty="0"/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C94462BA-6C5A-F84C-8A42-9E552B5B6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7157" y="5309457"/>
            <a:ext cx="2057400" cy="304271"/>
          </a:xfr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fld id="{872DFCFA-DDE9-F14B-9A87-F65750929609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70C7BF3-ADE9-9747-9FF1-57B8ECB75DCE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655537" y="530940"/>
            <a:ext cx="4159305" cy="4788349"/>
          </a:xfrm>
        </p:spPr>
        <p:txBody>
          <a:bodyPr>
            <a:noAutofit/>
          </a:bodyPr>
          <a:lstStyle>
            <a:lvl1pPr marL="342900" marR="0" indent="-342900" algn="l" defTabSz="685800" rtl="0" eaLnBrk="1" fontAlgn="auto" latinLnBrk="0" hangingPunct="1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cs-CZ" sz="1400" b="0" i="0" spc="40" baseline="0" smtClean="0">
                <a:solidFill>
                  <a:schemeClr val="bg1"/>
                </a:solidFill>
                <a:effectLst/>
                <a:latin typeface="+mn-lt"/>
              </a:defRPr>
            </a:lvl1pPr>
            <a:lvl2pPr marL="628650" indent="-285750">
              <a:buFont typeface="Arial" panose="020B0604020202020204" pitchFamily="34" charset="0"/>
              <a:buChar char="•"/>
              <a:defRPr/>
            </a:lvl2pPr>
            <a:lvl3pPr marL="971550" indent="-285750">
              <a:buFont typeface="Arial" panose="020B0604020202020204" pitchFamily="34" charset="0"/>
              <a:buChar char="•"/>
              <a:defRPr/>
            </a:lvl3pPr>
            <a:lvl4pPr marL="1314450" indent="-285750">
              <a:buFont typeface="Arial" panose="020B0604020202020204" pitchFamily="34" charset="0"/>
              <a:buChar char="•"/>
              <a:defRPr/>
            </a:lvl4pPr>
            <a:lvl5pPr marL="1657350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cs-CZ" dirty="0" err="1"/>
              <a:t>Through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years</a:t>
            </a:r>
            <a:r>
              <a:rPr lang="cs-CZ" dirty="0"/>
              <a:t>, </a:t>
            </a:r>
            <a:r>
              <a:rPr lang="cs-CZ" dirty="0" err="1"/>
              <a:t>the</a:t>
            </a:r>
            <a:r>
              <a:rPr lang="cs-CZ" dirty="0"/>
              <a:t> use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colour</a:t>
            </a:r>
            <a:r>
              <a:rPr lang="cs-CZ" dirty="0"/>
              <a:t> has </a:t>
            </a:r>
            <a:r>
              <a:rPr lang="cs-CZ" dirty="0" err="1"/>
              <a:t>changed</a:t>
            </a:r>
            <a:r>
              <a:rPr lang="cs-CZ" dirty="0"/>
              <a:t> </a:t>
            </a:r>
            <a:r>
              <a:rPr lang="cs-CZ" dirty="0" err="1"/>
              <a:t>conciderably</a:t>
            </a:r>
            <a:r>
              <a:rPr lang="cs-CZ" dirty="0"/>
              <a:t>. </a:t>
            </a:r>
            <a:r>
              <a:rPr lang="cs-CZ" dirty="0" err="1"/>
              <a:t>The</a:t>
            </a:r>
            <a:r>
              <a:rPr lang="cs-CZ" dirty="0"/>
              <a:t> CMYK </a:t>
            </a:r>
            <a:r>
              <a:rPr lang="cs-CZ" dirty="0" err="1"/>
              <a:t>process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some</a:t>
            </a:r>
            <a:r>
              <a:rPr lang="cs-CZ" dirty="0"/>
              <a:t> 100 </a:t>
            </a:r>
            <a:r>
              <a:rPr lang="cs-CZ" dirty="0" err="1"/>
              <a:t>years</a:t>
            </a:r>
            <a:r>
              <a:rPr lang="cs-CZ" dirty="0"/>
              <a:t> </a:t>
            </a:r>
            <a:r>
              <a:rPr lang="cs-CZ" dirty="0" err="1"/>
              <a:t>old</a:t>
            </a:r>
            <a:r>
              <a:rPr lang="cs-CZ" dirty="0"/>
              <a:t>, and has </a:t>
            </a:r>
            <a:r>
              <a:rPr lang="cs-CZ" dirty="0" err="1"/>
              <a:t>limitations</a:t>
            </a:r>
            <a:r>
              <a:rPr lang="cs-CZ" dirty="0"/>
              <a:t> to </a:t>
            </a:r>
            <a:r>
              <a:rPr lang="cs-CZ" dirty="0" err="1"/>
              <a:t>its</a:t>
            </a:r>
            <a:r>
              <a:rPr lang="cs-CZ" dirty="0"/>
              <a:t> </a:t>
            </a:r>
            <a:r>
              <a:rPr lang="cs-CZ" dirty="0" err="1"/>
              <a:t>reproduction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colours</a:t>
            </a:r>
            <a:r>
              <a:rPr lang="cs-CZ" dirty="0"/>
              <a:t>. </a:t>
            </a:r>
            <a:r>
              <a:rPr lang="cs-CZ" dirty="0" err="1"/>
              <a:t>Making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printing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bright</a:t>
            </a:r>
            <a:r>
              <a:rPr lang="cs-CZ" dirty="0"/>
              <a:t> and </a:t>
            </a:r>
            <a:r>
              <a:rPr lang="cs-CZ" dirty="0" err="1"/>
              <a:t>distinct</a:t>
            </a:r>
            <a:r>
              <a:rPr lang="cs-CZ" dirty="0"/>
              <a:t> </a:t>
            </a:r>
            <a:r>
              <a:rPr lang="cs-CZ" dirty="0" err="1"/>
              <a:t>colours</a:t>
            </a:r>
            <a:r>
              <a:rPr lang="cs-CZ" dirty="0"/>
              <a:t> </a:t>
            </a:r>
            <a:r>
              <a:rPr lang="cs-CZ" dirty="0" err="1"/>
              <a:t>difficult</a:t>
            </a:r>
            <a:r>
              <a:rPr lang="cs-CZ" dirty="0"/>
              <a:t>. </a:t>
            </a:r>
          </a:p>
          <a:p>
            <a:pPr lvl="0"/>
            <a:r>
              <a:rPr lang="cs-CZ" dirty="0" err="1"/>
              <a:t>Through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years</a:t>
            </a:r>
            <a:r>
              <a:rPr lang="cs-CZ" dirty="0"/>
              <a:t>, </a:t>
            </a:r>
            <a:r>
              <a:rPr lang="cs-CZ" dirty="0" err="1"/>
              <a:t>the</a:t>
            </a:r>
            <a:r>
              <a:rPr lang="cs-CZ" dirty="0"/>
              <a:t> use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colour</a:t>
            </a:r>
            <a:r>
              <a:rPr lang="cs-CZ" dirty="0"/>
              <a:t> has </a:t>
            </a:r>
            <a:r>
              <a:rPr lang="cs-CZ" dirty="0" err="1"/>
              <a:t>changed</a:t>
            </a:r>
            <a:r>
              <a:rPr lang="cs-CZ" dirty="0"/>
              <a:t> </a:t>
            </a:r>
            <a:r>
              <a:rPr lang="cs-CZ" dirty="0" err="1"/>
              <a:t>conciderably</a:t>
            </a:r>
            <a:r>
              <a:rPr lang="cs-CZ" dirty="0"/>
              <a:t>. </a:t>
            </a:r>
            <a:r>
              <a:rPr lang="cs-CZ" dirty="0" err="1"/>
              <a:t>The</a:t>
            </a:r>
            <a:r>
              <a:rPr lang="cs-CZ" dirty="0"/>
              <a:t> CMYK </a:t>
            </a:r>
            <a:r>
              <a:rPr lang="cs-CZ" dirty="0" err="1"/>
              <a:t>process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some</a:t>
            </a:r>
            <a:r>
              <a:rPr lang="cs-CZ" dirty="0"/>
              <a:t> 100 </a:t>
            </a:r>
            <a:r>
              <a:rPr lang="cs-CZ" dirty="0" err="1"/>
              <a:t>years</a:t>
            </a:r>
            <a:r>
              <a:rPr lang="cs-CZ" dirty="0"/>
              <a:t> </a:t>
            </a:r>
            <a:r>
              <a:rPr lang="cs-CZ" dirty="0" err="1"/>
              <a:t>old</a:t>
            </a:r>
            <a:r>
              <a:rPr lang="cs-CZ" dirty="0"/>
              <a:t>. </a:t>
            </a:r>
          </a:p>
          <a:p>
            <a:pPr lvl="0"/>
            <a:r>
              <a:rPr lang="cs-CZ" dirty="0" err="1"/>
              <a:t>Through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years</a:t>
            </a:r>
            <a:r>
              <a:rPr lang="cs-CZ" dirty="0"/>
              <a:t>, </a:t>
            </a:r>
            <a:r>
              <a:rPr lang="cs-CZ" dirty="0" err="1"/>
              <a:t>the</a:t>
            </a:r>
            <a:r>
              <a:rPr lang="cs-CZ" dirty="0"/>
              <a:t> use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colour</a:t>
            </a:r>
            <a:r>
              <a:rPr lang="cs-CZ" dirty="0"/>
              <a:t> has </a:t>
            </a:r>
            <a:r>
              <a:rPr lang="cs-CZ" dirty="0" err="1"/>
              <a:t>changed</a:t>
            </a:r>
            <a:r>
              <a:rPr lang="cs-CZ" dirty="0"/>
              <a:t> </a:t>
            </a:r>
            <a:r>
              <a:rPr lang="cs-CZ" dirty="0" err="1"/>
              <a:t>conciderably</a:t>
            </a:r>
            <a:r>
              <a:rPr lang="cs-CZ" dirty="0"/>
              <a:t>. </a:t>
            </a:r>
            <a:r>
              <a:rPr lang="cs-CZ" dirty="0" err="1"/>
              <a:t>The</a:t>
            </a:r>
            <a:r>
              <a:rPr lang="cs-CZ" dirty="0"/>
              <a:t> CMYK </a:t>
            </a:r>
            <a:r>
              <a:rPr lang="cs-CZ" dirty="0" err="1"/>
              <a:t>process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some</a:t>
            </a:r>
            <a:r>
              <a:rPr lang="cs-CZ" dirty="0"/>
              <a:t> 100 </a:t>
            </a:r>
            <a:r>
              <a:rPr lang="cs-CZ" dirty="0" err="1"/>
              <a:t>years</a:t>
            </a:r>
            <a:r>
              <a:rPr lang="cs-CZ" dirty="0"/>
              <a:t> </a:t>
            </a:r>
            <a:r>
              <a:rPr lang="cs-CZ" dirty="0" err="1"/>
              <a:t>old</a:t>
            </a:r>
            <a:r>
              <a:rPr lang="cs-CZ" dirty="0"/>
              <a:t>.</a:t>
            </a:r>
          </a:p>
          <a:p>
            <a:pPr lvl="0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45799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ový slide 1_Black">
    <p:bg>
      <p:bgPr>
        <a:solidFill>
          <a:srgbClr val="2827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0690" y="2687540"/>
            <a:ext cx="8034350" cy="2615903"/>
          </a:xfrm>
        </p:spPr>
        <p:txBody>
          <a:bodyPr anchor="b">
            <a:noAutofit/>
          </a:bodyPr>
          <a:lstStyle>
            <a:lvl1pPr marL="0" marR="0" indent="0" algn="l" defTabSz="685800" rtl="0" eaLnBrk="1" fontAlgn="auto" latinLnBrk="0" hangingPunct="1">
              <a:lnSpc>
                <a:spcPts val="624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cs-CZ" sz="5000" spc="100" baseline="0" smtClean="0">
                <a:solidFill>
                  <a:schemeClr val="bg1"/>
                </a:solidFill>
                <a:effectLst/>
              </a:defRPr>
            </a:lvl1pPr>
          </a:lstStyle>
          <a:p>
            <a:br>
              <a:rPr lang="cs-CZ" dirty="0"/>
            </a:br>
            <a:br>
              <a:rPr lang="cs-CZ" dirty="0"/>
            </a:br>
            <a:br>
              <a:rPr lang="cs-CZ" dirty="0"/>
            </a:br>
            <a:r>
              <a:rPr lang="cs-CZ" dirty="0"/>
              <a:t>Níže jsou </a:t>
            </a:r>
            <a:r>
              <a:rPr lang="cs-CZ" dirty="0" err="1"/>
              <a:t>slidy</a:t>
            </a:r>
            <a:r>
              <a:rPr lang="cs-CZ" dirty="0"/>
              <a:t> </a:t>
            </a:r>
            <a:br>
              <a:rPr lang="cs-CZ" dirty="0"/>
            </a:br>
            <a:r>
              <a:rPr lang="cs-CZ" dirty="0"/>
              <a:t>na použití, delšího textu.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1B0C4253-61CE-E440-B6A2-6FBBFBE995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3" r="-75"/>
          <a:stretch/>
        </p:blipFill>
        <p:spPr>
          <a:xfrm flipH="1">
            <a:off x="604297" y="601560"/>
            <a:ext cx="1049573" cy="874283"/>
          </a:xfrm>
          <a:prstGeom prst="rect">
            <a:avLst/>
          </a:prstGeom>
        </p:spPr>
      </p:pic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B0410B68-155B-2943-BE59-E91307687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7157" y="5309457"/>
            <a:ext cx="2057400" cy="304271"/>
          </a:xfr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fld id="{872DFCFA-DDE9-F14B-9A87-F65750929609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44435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0"/>
            <a:r>
              <a:rPr lang="cs-CZ" dirty="0"/>
              <a:t>Druhá úroveň</a:t>
            </a:r>
          </a:p>
          <a:p>
            <a:pPr lvl="0"/>
            <a:r>
              <a:rPr lang="cs-CZ" dirty="0"/>
              <a:t>Třetí úroveň</a:t>
            </a:r>
          </a:p>
          <a:p>
            <a:pPr lvl="0"/>
            <a:r>
              <a:rPr lang="cs-CZ" dirty="0"/>
              <a:t>Čtvrtá úroveň</a:t>
            </a:r>
          </a:p>
          <a:p>
            <a:pPr lvl="0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07157" y="5309457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872DFCFA-DDE9-F14B-9A87-F65750929609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80939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6" r:id="rId3"/>
    <p:sldLayoutId id="2147483662" r:id="rId4"/>
    <p:sldLayoutId id="2147483673" r:id="rId5"/>
    <p:sldLayoutId id="2147483663" r:id="rId6"/>
    <p:sldLayoutId id="2147483675" r:id="rId7"/>
    <p:sldLayoutId id="2147483674" r:id="rId8"/>
    <p:sldLayoutId id="2147483693" r:id="rId9"/>
    <p:sldLayoutId id="2147483694" r:id="rId10"/>
    <p:sldLayoutId id="2147483695" r:id="rId11"/>
    <p:sldLayoutId id="2147483696" r:id="rId12"/>
    <p:sldLayoutId id="2147483702" r:id="rId13"/>
    <p:sldLayoutId id="2147483697" r:id="rId14"/>
    <p:sldLayoutId id="2147483704" r:id="rId15"/>
    <p:sldLayoutId id="2147483698" r:id="rId16"/>
    <p:sldLayoutId id="2147483703" r:id="rId17"/>
    <p:sldLayoutId id="2147483676" r:id="rId18"/>
    <p:sldLayoutId id="2147483678" r:id="rId19"/>
    <p:sldLayoutId id="2147483677" r:id="rId20"/>
    <p:sldLayoutId id="2147483701" r:id="rId21"/>
    <p:sldLayoutId id="2147483682" r:id="rId22"/>
    <p:sldLayoutId id="2147483683" r:id="rId23"/>
    <p:sldLayoutId id="2147483691" r:id="rId24"/>
    <p:sldLayoutId id="2147483687" r:id="rId25"/>
    <p:sldLayoutId id="2147483689" r:id="rId26"/>
    <p:sldLayoutId id="2147483699" r:id="rId27"/>
    <p:sldLayoutId id="2147483700" r:id="rId28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Toma Sans" pitchFamily="2" charset="0"/>
          <a:ea typeface="+mn-ea"/>
          <a:cs typeface="+mn-cs"/>
        </a:defRPr>
      </a:lvl2pPr>
      <a:lvl3pPr marL="685800" indent="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500" kern="1200">
          <a:solidFill>
            <a:schemeClr val="tx1"/>
          </a:solidFill>
          <a:latin typeface="Toma Sans" pitchFamily="2" charset="0"/>
          <a:ea typeface="+mn-ea"/>
          <a:cs typeface="+mn-cs"/>
        </a:defRPr>
      </a:lvl3pPr>
      <a:lvl4pPr marL="1028700" indent="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350" kern="1200">
          <a:solidFill>
            <a:schemeClr val="tx1"/>
          </a:solidFill>
          <a:latin typeface="Toma Sans" pitchFamily="2" charset="0"/>
          <a:ea typeface="+mn-ea"/>
          <a:cs typeface="+mn-cs"/>
        </a:defRPr>
      </a:lvl4pPr>
      <a:lvl5pPr marL="1371600" indent="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350" kern="1200">
          <a:solidFill>
            <a:schemeClr val="tx1"/>
          </a:solidFill>
          <a:latin typeface="Toma Sans" pitchFamily="2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 descr="Obsah obrázku venku, strom, tráva, budova&#10;&#10;Popis byl vytvořen automaticky">
            <a:extLst>
              <a:ext uri="{FF2B5EF4-FFF2-40B4-BE49-F238E27FC236}">
                <a16:creationId xmlns:a16="http://schemas.microsoft.com/office/drawing/2014/main" id="{BF3583BD-BD8B-A57D-11E8-271160304C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316817"/>
            <a:ext cx="9184327" cy="12032318"/>
          </a:xfrm>
          <a:prstGeom prst="rect">
            <a:avLst/>
          </a:prstGeom>
        </p:spPr>
      </p:pic>
      <p:sp>
        <p:nvSpPr>
          <p:cNvPr id="8" name="Obdélník 7">
            <a:extLst>
              <a:ext uri="{FF2B5EF4-FFF2-40B4-BE49-F238E27FC236}">
                <a16:creationId xmlns:a16="http://schemas.microsoft.com/office/drawing/2014/main" id="{0604BA0D-9DF7-3464-D5A1-2ADD5F92FE84}"/>
              </a:ext>
            </a:extLst>
          </p:cNvPr>
          <p:cNvSpPr/>
          <p:nvPr/>
        </p:nvSpPr>
        <p:spPr>
          <a:xfrm>
            <a:off x="-1" y="0"/>
            <a:ext cx="9144000" cy="5715000"/>
          </a:xfrm>
          <a:prstGeom prst="rect">
            <a:avLst/>
          </a:prstGeom>
          <a:solidFill>
            <a:schemeClr val="accent1">
              <a:alpha val="58000"/>
            </a:schemeClr>
          </a:solidFill>
          <a:effectLst>
            <a:outerShdw blurRad="50800" dist="50800" dir="5400000" algn="ctr" rotWithShape="0">
              <a:srgbClr val="000000">
                <a:alpha val="36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79DAD2E-FB02-0F43-9E0B-6404691DBB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9580" y="972206"/>
            <a:ext cx="6744839" cy="2657113"/>
          </a:xfrm>
        </p:spPr>
        <p:txBody>
          <a:bodyPr/>
          <a:lstStyle/>
          <a:p>
            <a:r>
              <a:rPr lang="cs-CZ" sz="5000" b="1" dirty="0">
                <a:solidFill>
                  <a:schemeClr val="bg1"/>
                </a:solidFill>
                <a:latin typeface="TT Norms Regular" panose="02000503030000020003" pitchFamily="2" charset="0"/>
              </a:rPr>
              <a:t>Výstavba nosné konstrukce systémem Green </a:t>
            </a:r>
            <a:r>
              <a:rPr lang="cs-CZ" sz="5000" b="1" dirty="0" err="1">
                <a:solidFill>
                  <a:schemeClr val="bg1"/>
                </a:solidFill>
                <a:latin typeface="TT Norms Regular" panose="02000503030000020003" pitchFamily="2" charset="0"/>
              </a:rPr>
              <a:t>Code</a:t>
            </a:r>
            <a:endParaRPr lang="cs-CZ" sz="5000" b="1" dirty="0">
              <a:solidFill>
                <a:schemeClr val="bg1"/>
              </a:solidFill>
              <a:latin typeface="TT Norms Regular" panose="02000503030000020003" pitchFamily="2" charset="0"/>
            </a:endParaRPr>
          </a:p>
        </p:txBody>
      </p:sp>
      <p:sp>
        <p:nvSpPr>
          <p:cNvPr id="4" name="Zástupný symbol pro svislý text 3">
            <a:extLst>
              <a:ext uri="{FF2B5EF4-FFF2-40B4-BE49-F238E27FC236}">
                <a16:creationId xmlns:a16="http://schemas.microsoft.com/office/drawing/2014/main" id="{8A9E5AB7-4268-1D45-89C8-FB1457156CF3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>
          <a:xfrm rot="5400000" flipV="1">
            <a:off x="3730752" y="2311603"/>
            <a:ext cx="2991917" cy="3259820"/>
          </a:xfrm>
        </p:spPr>
        <p:txBody>
          <a:bodyPr vert="eaVert" lIns="91440" tIns="45720" rIns="91440" bIns="45720" rtlCol="0" anchor="t">
            <a:noAutofit/>
          </a:bodyPr>
          <a:lstStyle/>
          <a:p>
            <a:endParaRPr lang="cs-CZ" dirty="0">
              <a:cs typeface="Arial"/>
            </a:endParaRPr>
          </a:p>
          <a:p>
            <a:endParaRPr lang="cs-CZ" dirty="0">
              <a:cs typeface="Arial"/>
            </a:endParaRP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66F174B9-0470-D6D3-2827-17064A269B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5049" y="4945252"/>
            <a:ext cx="2498690" cy="492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49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1">
            <a:extLst>
              <a:ext uri="{FF2B5EF4-FFF2-40B4-BE49-F238E27FC236}">
                <a16:creationId xmlns:a16="http://schemas.microsoft.com/office/drawing/2014/main" id="{1C7F2233-EB20-4EB5-898B-441D4A8FE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498" y="209320"/>
            <a:ext cx="7886700" cy="1002535"/>
          </a:xfrm>
        </p:spPr>
        <p:txBody>
          <a:bodyPr>
            <a:noAutofit/>
          </a:bodyPr>
          <a:lstStyle/>
          <a:p>
            <a:pPr lvl="0"/>
            <a:r>
              <a:rPr lang="cs-CZ" sz="3600" b="1" dirty="0">
                <a:latin typeface="TT Norms Regular" panose="02000503030000020003" pitchFamily="2" charset="0"/>
              </a:rPr>
              <a:t>ČASOVÝ HMG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F0E9FDD-1427-5D4C-A784-E9B8CBA6B3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448410"/>
            <a:ext cx="8228911" cy="3707484"/>
          </a:xfrm>
        </p:spPr>
        <p:txBody>
          <a:bodyPr/>
          <a:lstStyle/>
          <a:p>
            <a:r>
              <a:rPr lang="cs-CZ" sz="1600" dirty="0">
                <a:latin typeface="TT Norms Regular" panose="02000503030000020003" pitchFamily="2" charset="0"/>
              </a:rPr>
              <a:t>potřebujeme získat časový harmonogram Green </a:t>
            </a:r>
            <a:r>
              <a:rPr lang="cs-CZ" sz="1600" dirty="0" err="1">
                <a:latin typeface="TT Norms Regular" panose="02000503030000020003" pitchFamily="2" charset="0"/>
              </a:rPr>
              <a:t>Code</a:t>
            </a:r>
            <a:r>
              <a:rPr lang="cs-CZ" sz="1600" dirty="0">
                <a:latin typeface="TT Norms Regular" panose="02000503030000020003" pitchFamily="2" charset="0"/>
              </a:rPr>
              <a:t>, abychom jej mohli   implementovat do obecného harmonogramu stavby</a:t>
            </a:r>
          </a:p>
          <a:p>
            <a:r>
              <a:rPr lang="cs-CZ" sz="1600" dirty="0">
                <a:latin typeface="TT Norms Regular" panose="02000503030000020003" pitchFamily="2" charset="0"/>
              </a:rPr>
              <a:t>provedeno srovnání s původním HMG výstavby </a:t>
            </a:r>
          </a:p>
          <a:p>
            <a:endParaRPr lang="cs-CZ" sz="1600" dirty="0"/>
          </a:p>
          <a:p>
            <a:endParaRPr lang="cs-CZ" sz="1600" dirty="0"/>
          </a:p>
          <a:p>
            <a:endParaRPr lang="cs-CZ" sz="1600" dirty="0"/>
          </a:p>
          <a:p>
            <a:pPr marL="0" indent="0">
              <a:buNone/>
            </a:pPr>
            <a:endParaRPr lang="cs-CZ" sz="2400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3E43382-9F5D-954F-AE73-613A0CEEC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DFCFA-DDE9-F14B-9A87-F65750929609}" type="slidenum">
              <a:rPr lang="cs-CZ" smtClean="0"/>
              <a:pPr/>
              <a:t>10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468392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>
            <a:extLst>
              <a:ext uri="{FF2B5EF4-FFF2-40B4-BE49-F238E27FC236}">
                <a16:creationId xmlns:a16="http://schemas.microsoft.com/office/drawing/2014/main" id="{2A532777-F151-7607-8D04-611C5C86848E}"/>
              </a:ext>
            </a:extLst>
          </p:cNvPr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1817306-4CA7-762A-FD58-82C4E3D4A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1703" y="2436812"/>
            <a:ext cx="3900593" cy="841376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chemeClr val="bg1"/>
                </a:solidFill>
                <a:latin typeface="TT Norms Regular" panose="02000503030000020003" pitchFamily="2" charset="0"/>
              </a:rPr>
              <a:t>CENA DÍLA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4C7CA6B-AECE-A03C-C622-101746FAF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DFCFA-DDE9-F14B-9A87-F65750929609}" type="slidenum">
              <a:rPr lang="cs-CZ" smtClean="0"/>
              <a:pPr/>
              <a:t>11</a:t>
            </a:fld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024600E4-932B-2E54-489B-CF7F4097F9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283" y="5304376"/>
            <a:ext cx="280670" cy="232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0986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F0E9FDD-1427-5D4C-A784-E9B8CBA6B3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5646" y="1331366"/>
            <a:ext cx="8228911" cy="3678224"/>
          </a:xfrm>
        </p:spPr>
        <p:txBody>
          <a:bodyPr/>
          <a:lstStyle/>
          <a:p>
            <a:r>
              <a:rPr lang="cs-CZ" sz="1600" dirty="0">
                <a:latin typeface="TT Norms Regular" panose="02000503030000020003" pitchFamily="2" charset="0"/>
              </a:rPr>
              <a:t>potřebujeme získat cenu za dílo</a:t>
            </a:r>
          </a:p>
          <a:p>
            <a:r>
              <a:rPr lang="cs-CZ" sz="1600" dirty="0">
                <a:latin typeface="TT Norms Regular" panose="02000503030000020003" pitchFamily="2" charset="0"/>
              </a:rPr>
              <a:t>potřebujeme získat podrobný popis, co v ceně je a co v ceně není</a:t>
            </a:r>
          </a:p>
          <a:p>
            <a:r>
              <a:rPr lang="cs-CZ" sz="1600" dirty="0">
                <a:latin typeface="TT Norms Regular" panose="02000503030000020003" pitchFamily="2" charset="0"/>
              </a:rPr>
              <a:t>pro stanovení finální ceny nutno předat DPS</a:t>
            </a:r>
          </a:p>
          <a:p>
            <a:r>
              <a:rPr lang="cs-CZ" sz="1600" dirty="0">
                <a:latin typeface="TT Norms Regular" panose="02000503030000020003" pitchFamily="2" charset="0"/>
              </a:rPr>
              <a:t>proběhlo orientační srovnání cen díla</a:t>
            </a:r>
          </a:p>
          <a:p>
            <a:endParaRPr lang="cs-CZ" sz="1600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3E43382-9F5D-954F-AE73-613A0CEEC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DFCFA-DDE9-F14B-9A87-F65750929609}" type="slidenum">
              <a:rPr lang="cs-CZ" smtClean="0"/>
              <a:pPr/>
              <a:t>12</a:t>
            </a:fld>
            <a:endParaRPr lang="cs-CZ" dirty="0"/>
          </a:p>
        </p:txBody>
      </p:sp>
      <p:sp>
        <p:nvSpPr>
          <p:cNvPr id="8" name="Nadpis 1">
            <a:extLst>
              <a:ext uri="{FF2B5EF4-FFF2-40B4-BE49-F238E27FC236}">
                <a16:creationId xmlns:a16="http://schemas.microsoft.com/office/drawing/2014/main" id="{1C7F2233-EB20-4EB5-898B-441D4A8FE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498" y="209320"/>
            <a:ext cx="7886700" cy="1002535"/>
          </a:xfrm>
        </p:spPr>
        <p:txBody>
          <a:bodyPr>
            <a:noAutofit/>
          </a:bodyPr>
          <a:lstStyle/>
          <a:p>
            <a:pPr lvl="0"/>
            <a:r>
              <a:rPr lang="cs-CZ" sz="3600" b="1" dirty="0">
                <a:latin typeface="TT Norms Regular" panose="02000503030000020003" pitchFamily="2" charset="0"/>
              </a:rPr>
              <a:t>CENA DÍLA</a:t>
            </a:r>
          </a:p>
        </p:txBody>
      </p:sp>
    </p:spTree>
    <p:extLst>
      <p:ext uri="{BB962C8B-B14F-4D97-AF65-F5344CB8AC3E}">
        <p14:creationId xmlns:p14="http://schemas.microsoft.com/office/powerpoint/2010/main" val="37803544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>
            <a:extLst>
              <a:ext uri="{FF2B5EF4-FFF2-40B4-BE49-F238E27FC236}">
                <a16:creationId xmlns:a16="http://schemas.microsoft.com/office/drawing/2014/main" id="{2A532777-F151-7607-8D04-611C5C86848E}"/>
              </a:ext>
            </a:extLst>
          </p:cNvPr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1817306-4CA7-762A-FD58-82C4E3D4A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3283" y="2436812"/>
            <a:ext cx="6537434" cy="841376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chemeClr val="bg1"/>
                </a:solidFill>
                <a:latin typeface="TT Norms Regular" panose="02000503030000020003" pitchFamily="2" charset="0"/>
              </a:rPr>
              <a:t>SMLUVNÍ PODMÍNKY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4C7CA6B-AECE-A03C-C622-101746FAF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DFCFA-DDE9-F14B-9A87-F65750929609}" type="slidenum">
              <a:rPr lang="cs-CZ" smtClean="0"/>
              <a:pPr/>
              <a:t>13</a:t>
            </a:fld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3A2AEBBD-316B-BB2A-B768-977D32483D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283" y="5304376"/>
            <a:ext cx="280670" cy="232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7243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F0E9FDD-1427-5D4C-A784-E9B8CBA6B3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499616"/>
            <a:ext cx="8228911" cy="3656278"/>
          </a:xfrm>
        </p:spPr>
        <p:txBody>
          <a:bodyPr/>
          <a:lstStyle/>
          <a:p>
            <a:r>
              <a:rPr lang="cs-CZ" sz="1600" dirty="0">
                <a:latin typeface="TT Norms Regular" panose="02000503030000020003" pitchFamily="2" charset="0"/>
              </a:rPr>
              <a:t>předpokládáme dodání prvků Green </a:t>
            </a:r>
            <a:r>
              <a:rPr lang="cs-CZ" sz="1600" dirty="0" err="1">
                <a:latin typeface="TT Norms Regular" panose="02000503030000020003" pitchFamily="2" charset="0"/>
              </a:rPr>
              <a:t>code</a:t>
            </a:r>
            <a:r>
              <a:rPr lang="cs-CZ" sz="1600" dirty="0">
                <a:latin typeface="TT Norms Regular" panose="02000503030000020003" pitchFamily="2" charset="0"/>
              </a:rPr>
              <a:t> ze zahraničí (IT, POL)</a:t>
            </a:r>
          </a:p>
          <a:p>
            <a:r>
              <a:rPr lang="cs-CZ" sz="1600" dirty="0">
                <a:latin typeface="TT Norms Regular" panose="02000503030000020003" pitchFamily="2" charset="0"/>
              </a:rPr>
              <a:t>očekáváme návrh Smlouvy o dílo a nalezení shody obou stran na tomto dokumentu</a:t>
            </a:r>
          </a:p>
          <a:p>
            <a:endParaRPr lang="cs-CZ" sz="1600" dirty="0">
              <a:latin typeface="TT Norms Regular" panose="02000503030000020003" pitchFamily="2" charset="0"/>
            </a:endParaRPr>
          </a:p>
          <a:p>
            <a:pPr marL="0" indent="0">
              <a:buNone/>
            </a:pPr>
            <a:endParaRPr lang="cs-CZ" sz="1600" dirty="0">
              <a:latin typeface="TT Norms Regular" panose="02000503030000020003" pitchFamily="2" charset="0"/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3E43382-9F5D-954F-AE73-613A0CEEC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DFCFA-DDE9-F14B-9A87-F65750929609}" type="slidenum">
              <a:rPr lang="cs-CZ" smtClean="0"/>
              <a:pPr/>
              <a:t>14</a:t>
            </a:fld>
            <a:endParaRPr lang="cs-CZ" dirty="0"/>
          </a:p>
        </p:txBody>
      </p:sp>
      <p:sp>
        <p:nvSpPr>
          <p:cNvPr id="8" name="Nadpis 1">
            <a:extLst>
              <a:ext uri="{FF2B5EF4-FFF2-40B4-BE49-F238E27FC236}">
                <a16:creationId xmlns:a16="http://schemas.microsoft.com/office/drawing/2014/main" id="{1C7F2233-EB20-4EB5-898B-441D4A8FE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498" y="209320"/>
            <a:ext cx="7886700" cy="1002535"/>
          </a:xfrm>
        </p:spPr>
        <p:txBody>
          <a:bodyPr>
            <a:noAutofit/>
          </a:bodyPr>
          <a:lstStyle/>
          <a:p>
            <a:pPr lvl="0"/>
            <a:r>
              <a:rPr lang="cs-CZ" sz="3600" b="1" dirty="0">
                <a:latin typeface="TT Norms Regular" panose="02000503030000020003" pitchFamily="2" charset="0"/>
              </a:rPr>
              <a:t>SMLUVNÍ PODMÍNKY</a:t>
            </a:r>
          </a:p>
        </p:txBody>
      </p:sp>
    </p:spTree>
    <p:extLst>
      <p:ext uri="{BB962C8B-B14F-4D97-AF65-F5344CB8AC3E}">
        <p14:creationId xmlns:p14="http://schemas.microsoft.com/office/powerpoint/2010/main" val="6626846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>
            <a:extLst>
              <a:ext uri="{FF2B5EF4-FFF2-40B4-BE49-F238E27FC236}">
                <a16:creationId xmlns:a16="http://schemas.microsoft.com/office/drawing/2014/main" id="{2A532777-F151-7607-8D04-611C5C86848E}"/>
              </a:ext>
            </a:extLst>
          </p:cNvPr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1817306-4CA7-762A-FD58-82C4E3D4A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080" y="2436812"/>
            <a:ext cx="8371839" cy="841376"/>
          </a:xfrm>
        </p:spPr>
        <p:txBody>
          <a:bodyPr>
            <a:noAutofit/>
          </a:bodyPr>
          <a:lstStyle/>
          <a:p>
            <a:r>
              <a:rPr lang="cs-CZ" sz="3400" b="1" dirty="0">
                <a:solidFill>
                  <a:schemeClr val="bg1"/>
                </a:solidFill>
                <a:latin typeface="TT Norms Regular" panose="02000503030000020003" pitchFamily="2" charset="0"/>
              </a:rPr>
              <a:t>SILNÉ STRÁNKY SYSTÉMU GREEN CODE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4C7CA6B-AECE-A03C-C622-101746FAF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DFCFA-DDE9-F14B-9A87-F65750929609}" type="slidenum">
              <a:rPr lang="cs-CZ" smtClean="0"/>
              <a:pPr/>
              <a:t>15</a:t>
            </a:fld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3DFDEA64-6E65-643E-B83E-83BDA188B0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283" y="5304376"/>
            <a:ext cx="280670" cy="232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6033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40BEB495-DB81-CB24-EBC7-886265B885EC}"/>
              </a:ext>
            </a:extLst>
          </p:cNvPr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DD871A3-B4FB-9241-AE16-3EDFC5D063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497" y="101272"/>
            <a:ext cx="8140699" cy="953731"/>
          </a:xfrm>
        </p:spPr>
        <p:txBody>
          <a:bodyPr>
            <a:normAutofit fontScale="90000"/>
          </a:bodyPr>
          <a:lstStyle/>
          <a:p>
            <a:pPr lvl="0"/>
            <a:r>
              <a:rPr lang="cs-CZ" sz="3600" b="1" dirty="0">
                <a:latin typeface="TT Norms Regular" panose="02000503030000020003" pitchFamily="2" charset="0"/>
              </a:rPr>
              <a:t>SILNÉ STRÁNKY SYSTÉMU GREEN CODE</a:t>
            </a:r>
            <a:endParaRPr lang="cs-CZ" sz="3600" dirty="0">
              <a:latin typeface="TT Norms Regular" panose="02000503030000020003" pitchFamily="2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F0E9FDD-1427-5D4C-A784-E9B8CBA6B3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190" y="1221639"/>
            <a:ext cx="7886700" cy="4001414"/>
          </a:xfrm>
        </p:spPr>
        <p:txBody>
          <a:bodyPr/>
          <a:lstStyle/>
          <a:p>
            <a:r>
              <a:rPr lang="cs-CZ" sz="1600" dirty="0">
                <a:latin typeface="TT Norms Regular" panose="02000503030000020003" pitchFamily="2" charset="0"/>
              </a:rPr>
              <a:t>vysoká kvalita dílců - výroba v kontrolovaném prostředí  </a:t>
            </a:r>
          </a:p>
          <a:p>
            <a:r>
              <a:rPr lang="cs-CZ" sz="1600" dirty="0">
                <a:latin typeface="TT Norms Regular" panose="02000503030000020003" pitchFamily="2" charset="0"/>
              </a:rPr>
              <a:t>zmenšení rozsahu prací na stavbě – spousta práce se dá udělat ve výrobně</a:t>
            </a:r>
          </a:p>
          <a:p>
            <a:r>
              <a:rPr lang="cs-CZ" sz="1600" dirty="0">
                <a:latin typeface="TT Norms Regular" panose="02000503030000020003" pitchFamily="2" charset="0"/>
              </a:rPr>
              <a:t>menší potřeba dělníků, potažmo zařízení staveniště apod</a:t>
            </a:r>
          </a:p>
          <a:p>
            <a:r>
              <a:rPr lang="cs-CZ" sz="1600" dirty="0">
                <a:latin typeface="TT Norms Regular" panose="02000503030000020003" pitchFamily="2" charset="0"/>
              </a:rPr>
              <a:t>rychlejší postup výstavby </a:t>
            </a:r>
          </a:p>
          <a:p>
            <a:r>
              <a:rPr lang="cs-CZ" sz="1600" dirty="0">
                <a:latin typeface="TT Norms Regular" panose="02000503030000020003" pitchFamily="2" charset="0"/>
              </a:rPr>
              <a:t>snížení hluku při výstavbě</a:t>
            </a:r>
          </a:p>
          <a:p>
            <a:r>
              <a:rPr lang="cs-CZ" sz="1600" dirty="0">
                <a:latin typeface="TT Norms Regular" panose="02000503030000020003" pitchFamily="2" charset="0"/>
              </a:rPr>
              <a:t>stavební dílce jsou dodány včetně rozvodů TZB</a:t>
            </a:r>
          </a:p>
          <a:p>
            <a:r>
              <a:rPr lang="cs-CZ" sz="1600" dirty="0">
                <a:latin typeface="TT Norms Regular" panose="02000503030000020003" pitchFamily="2" charset="0"/>
              </a:rPr>
              <a:t>fasádní dílce jsou dodané již vč. zateplení – není nutno dodatečně zateplovat</a:t>
            </a:r>
          </a:p>
          <a:p>
            <a:r>
              <a:rPr lang="cs-CZ" sz="1600" dirty="0">
                <a:latin typeface="TT Norms Regular" panose="02000503030000020003" pitchFamily="2" charset="0"/>
              </a:rPr>
              <a:t>vnitřní omítky nahrazeny stěrkou</a:t>
            </a:r>
            <a:endParaRPr lang="cs-CZ" sz="1400" dirty="0">
              <a:latin typeface="TT Norms Regular" panose="02000503030000020003" pitchFamily="2" charset="0"/>
            </a:endParaRPr>
          </a:p>
          <a:p>
            <a:endParaRPr lang="cs-CZ" sz="1400" dirty="0">
              <a:latin typeface="TT Norms Regular" panose="02000503030000020003" pitchFamily="2" charset="0"/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3E43382-9F5D-954F-AE73-613A0CEEC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DFCFA-DDE9-F14B-9A87-F65750929609}" type="slidenum">
              <a:rPr lang="cs-CZ" smtClean="0"/>
              <a:pPr/>
              <a:t>16</a:t>
            </a:fld>
            <a:endParaRPr lang="cs-CZ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55F4FF43-B694-46D9-816D-5869928EE76F}"/>
              </a:ext>
            </a:extLst>
          </p:cNvPr>
          <p:cNvSpPr txBox="1">
            <a:spLocks/>
          </p:cNvSpPr>
          <p:nvPr/>
        </p:nvSpPr>
        <p:spPr>
          <a:xfrm>
            <a:off x="4651862" y="565578"/>
            <a:ext cx="3833378" cy="953731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Toma Sans" pitchFamily="2" charset="0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Toma Sans" pitchFamily="2" charset="0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Toma Sans" pitchFamily="2" charset="0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Toma Sans" pitchFamily="2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cs-CZ" sz="1400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4E2154C4-D205-C63D-CED0-7E3502F0B0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277" y="5309457"/>
            <a:ext cx="231443" cy="207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6405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>
            <a:extLst>
              <a:ext uri="{FF2B5EF4-FFF2-40B4-BE49-F238E27FC236}">
                <a16:creationId xmlns:a16="http://schemas.microsoft.com/office/drawing/2014/main" id="{2A532777-F151-7607-8D04-611C5C86848E}"/>
              </a:ext>
            </a:extLst>
          </p:cNvPr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1817306-4CA7-762A-FD58-82C4E3D4A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880" y="2436812"/>
            <a:ext cx="8524240" cy="841376"/>
          </a:xfrm>
        </p:spPr>
        <p:txBody>
          <a:bodyPr>
            <a:noAutofit/>
          </a:bodyPr>
          <a:lstStyle/>
          <a:p>
            <a:r>
              <a:rPr lang="cs-CZ" sz="3400" b="1" dirty="0">
                <a:solidFill>
                  <a:schemeClr val="bg1"/>
                </a:solidFill>
                <a:latin typeface="TT Norms Regular" panose="02000503030000020003" pitchFamily="2" charset="0"/>
              </a:rPr>
              <a:t>SLABÉ STRÁNKY SYSTÉMU GREEN CODE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4C7CA6B-AECE-A03C-C622-101746FAF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DFCFA-DDE9-F14B-9A87-F65750929609}" type="slidenum">
              <a:rPr lang="cs-CZ" smtClean="0"/>
              <a:pPr/>
              <a:t>17</a:t>
            </a:fld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4DD91DDB-B87F-907D-9A0A-6322A286E1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283" y="5304376"/>
            <a:ext cx="280670" cy="232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8078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53C628D0-97AC-0A55-EBDA-FCD1E19F6847}"/>
              </a:ext>
            </a:extLst>
          </p:cNvPr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DD871A3-B4FB-9241-AE16-3EDFC5D063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472" y="101272"/>
            <a:ext cx="8333338" cy="953731"/>
          </a:xfrm>
        </p:spPr>
        <p:txBody>
          <a:bodyPr>
            <a:normAutofit fontScale="90000"/>
          </a:bodyPr>
          <a:lstStyle/>
          <a:p>
            <a:pPr lvl="0"/>
            <a:r>
              <a:rPr lang="cs-CZ" sz="3600" b="1" dirty="0">
                <a:latin typeface="TT Norms Regular" panose="02000503030000020003" pitchFamily="2" charset="0"/>
              </a:rPr>
              <a:t>SLABÉ STRÁNKY SYSTÉMU GREEN CODE</a:t>
            </a:r>
            <a:endParaRPr lang="cs-CZ" sz="3600" dirty="0">
              <a:latin typeface="TT Norms Regular" panose="02000503030000020003" pitchFamily="2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F0E9FDD-1427-5D4C-A784-E9B8CBA6B3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190" y="1285239"/>
            <a:ext cx="8270970" cy="355952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1600" dirty="0">
                <a:solidFill>
                  <a:srgbClr val="000000"/>
                </a:solidFill>
                <a:latin typeface="TT Norms Regular" panose="02000503030000020003" pitchFamily="2" charset="0"/>
              </a:rPr>
              <a:t>projednání jako ZSPD</a:t>
            </a:r>
          </a:p>
          <a:p>
            <a:pPr>
              <a:lnSpc>
                <a:spcPct val="100000"/>
              </a:lnSpc>
            </a:pPr>
            <a:r>
              <a:rPr lang="cs-CZ" sz="1600" dirty="0">
                <a:solidFill>
                  <a:srgbClr val="000000"/>
                </a:solidFill>
                <a:latin typeface="TT Norms Regular" panose="02000503030000020003" pitchFamily="2" charset="0"/>
              </a:rPr>
              <a:t>riziko použití nového systému Green </a:t>
            </a:r>
            <a:r>
              <a:rPr lang="cs-CZ" sz="1600" dirty="0" err="1">
                <a:solidFill>
                  <a:srgbClr val="000000"/>
                </a:solidFill>
                <a:latin typeface="TT Norms Regular" panose="02000503030000020003" pitchFamily="2" charset="0"/>
              </a:rPr>
              <a:t>Code</a:t>
            </a:r>
            <a:r>
              <a:rPr lang="cs-CZ" sz="1600" dirty="0">
                <a:solidFill>
                  <a:srgbClr val="000000"/>
                </a:solidFill>
                <a:latin typeface="TT Norms Regular" panose="02000503030000020003" pitchFamily="2" charset="0"/>
              </a:rPr>
              <a:t> na velký projekt BD Kamýk </a:t>
            </a:r>
          </a:p>
          <a:p>
            <a:pPr>
              <a:lnSpc>
                <a:spcPct val="100000"/>
              </a:lnSpc>
            </a:pPr>
            <a:r>
              <a:rPr lang="cs-CZ" sz="1600" dirty="0">
                <a:solidFill>
                  <a:srgbClr val="000000"/>
                </a:solidFill>
                <a:latin typeface="TT Norms Regular" panose="02000503030000020003" pitchFamily="2" charset="0"/>
              </a:rPr>
              <a:t>obtížný návrat k původnímu řešení jakmile se rozhodneme pro Green </a:t>
            </a:r>
            <a:r>
              <a:rPr lang="cs-CZ" sz="1600" dirty="0" err="1">
                <a:solidFill>
                  <a:srgbClr val="000000"/>
                </a:solidFill>
                <a:latin typeface="TT Norms Regular" panose="02000503030000020003" pitchFamily="2" charset="0"/>
              </a:rPr>
              <a:t>Code</a:t>
            </a:r>
            <a:r>
              <a:rPr lang="cs-CZ" sz="1600" dirty="0">
                <a:solidFill>
                  <a:srgbClr val="000000"/>
                </a:solidFill>
                <a:latin typeface="TT Norms Regular" panose="02000503030000020003" pitchFamily="2" charset="0"/>
              </a:rPr>
              <a:t>  </a:t>
            </a:r>
          </a:p>
          <a:p>
            <a:pPr>
              <a:lnSpc>
                <a:spcPct val="100000"/>
              </a:lnSpc>
            </a:pPr>
            <a:r>
              <a:rPr lang="cs-CZ" sz="1600" dirty="0">
                <a:solidFill>
                  <a:srgbClr val="000000"/>
                </a:solidFill>
                <a:latin typeface="TT Norms Regular" panose="02000503030000020003" pitchFamily="2" charset="0"/>
              </a:rPr>
              <a:t>nenahraditelnost – závislost na jednom dodavateli</a:t>
            </a:r>
          </a:p>
          <a:p>
            <a:pPr>
              <a:lnSpc>
                <a:spcPct val="100000"/>
              </a:lnSpc>
            </a:pPr>
            <a:r>
              <a:rPr lang="cs-CZ" sz="1600" dirty="0">
                <a:solidFill>
                  <a:srgbClr val="000000"/>
                </a:solidFill>
                <a:latin typeface="TT Norms Regular" panose="02000503030000020003" pitchFamily="2" charset="0"/>
              </a:rPr>
              <a:t>náročnější logistika – dílce se vozí ze zahraničí</a:t>
            </a:r>
          </a:p>
          <a:p>
            <a:pPr>
              <a:lnSpc>
                <a:spcPct val="100000"/>
              </a:lnSpc>
            </a:pPr>
            <a:r>
              <a:rPr lang="cs-CZ" sz="1600" dirty="0">
                <a:solidFill>
                  <a:srgbClr val="000000"/>
                </a:solidFill>
                <a:latin typeface="TT Norms Regular" panose="02000503030000020003" pitchFamily="2" charset="0"/>
              </a:rPr>
              <a:t>potřeba včasné projekční přípravy soutisku koncových prvků</a:t>
            </a:r>
          </a:p>
          <a:p>
            <a:pPr marL="0" lvl="0" indent="0">
              <a:buNone/>
            </a:pPr>
            <a:endParaRPr lang="cs-CZ" sz="1400" dirty="0">
              <a:latin typeface="TT Norms Regular" panose="02000503030000020003" pitchFamily="2" charset="0"/>
            </a:endParaRPr>
          </a:p>
          <a:p>
            <a:endParaRPr lang="cs-CZ" sz="1400" dirty="0">
              <a:latin typeface="TT Norms Regular" panose="02000503030000020003" pitchFamily="2" charset="0"/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3E43382-9F5D-954F-AE73-613A0CEEC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DFCFA-DDE9-F14B-9A87-F65750929609}" type="slidenum">
              <a:rPr lang="cs-CZ" smtClean="0"/>
              <a:pPr/>
              <a:t>18</a:t>
            </a:fld>
            <a:endParaRPr lang="cs-CZ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55F4FF43-B694-46D9-816D-5869928EE76F}"/>
              </a:ext>
            </a:extLst>
          </p:cNvPr>
          <p:cNvSpPr txBox="1">
            <a:spLocks/>
          </p:cNvSpPr>
          <p:nvPr/>
        </p:nvSpPr>
        <p:spPr>
          <a:xfrm>
            <a:off x="4651862" y="565578"/>
            <a:ext cx="3833378" cy="953731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Toma Sans" pitchFamily="2" charset="0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Toma Sans" pitchFamily="2" charset="0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Toma Sans" pitchFamily="2" charset="0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Toma Sans" pitchFamily="2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cs-CZ" sz="1400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6B793D58-6BA2-D961-7A62-C47E5F4084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277" y="5309457"/>
            <a:ext cx="231443" cy="207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4528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9101B10-8A91-8C8F-FC68-2ED0803A1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DFCFA-DDE9-F14B-9A87-F65750929609}" type="slidenum">
              <a:rPr lang="cs-CZ" smtClean="0"/>
              <a:pPr/>
              <a:t>19</a:t>
            </a:fld>
            <a:endParaRPr lang="cs-CZ" dirty="0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BB65A39D-381F-8C46-9FAF-2B5076465442}"/>
              </a:ext>
            </a:extLst>
          </p:cNvPr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6839A1A6-B79E-B585-510F-674AC3F09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1994" y="2436812"/>
            <a:ext cx="3089323" cy="841376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chemeClr val="bg1"/>
                </a:solidFill>
                <a:latin typeface="TT Norms Regular" panose="02000503030000020003" pitchFamily="2" charset="0"/>
              </a:rPr>
              <a:t>ZÁVĚR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68D147B0-087F-62BF-D4A8-B92703EAB6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283" y="5304376"/>
            <a:ext cx="280670" cy="232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2754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DD871A3-B4FB-9241-AE16-3EDFC5D063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498" y="101272"/>
            <a:ext cx="7886700" cy="953731"/>
          </a:xfrm>
        </p:spPr>
        <p:txBody>
          <a:bodyPr>
            <a:normAutofit/>
          </a:bodyPr>
          <a:lstStyle/>
          <a:p>
            <a:pPr lvl="0"/>
            <a:r>
              <a:rPr lang="cs-CZ" sz="3600" b="1" dirty="0">
                <a:latin typeface="TT Norms Regular" panose="02000503030000020003" pitchFamily="2" charset="0"/>
              </a:rPr>
              <a:t>BD KAMÝK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F0E9FDD-1427-5D4C-A784-E9B8CBA6B3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190" y="1240589"/>
            <a:ext cx="7886700" cy="3908833"/>
          </a:xfrm>
        </p:spPr>
        <p:txBody>
          <a:bodyPr/>
          <a:lstStyle/>
          <a:p>
            <a:r>
              <a:rPr lang="cs-CZ" sz="1600" dirty="0">
                <a:latin typeface="TT Norms Regular" panose="02000503030000020003" pitchFamily="2" charset="0"/>
              </a:rPr>
              <a:t>160 bytů, 10 OJ</a:t>
            </a:r>
          </a:p>
          <a:p>
            <a:r>
              <a:rPr lang="cs-CZ" sz="1600" dirty="0">
                <a:latin typeface="TT Norms Regular" panose="02000503030000020003" pitchFamily="2" charset="0"/>
              </a:rPr>
              <a:t>věž A 14.NP, věž B 9.NP</a:t>
            </a:r>
          </a:p>
          <a:p>
            <a:r>
              <a:rPr lang="cs-CZ" sz="1600" dirty="0">
                <a:latin typeface="TT Norms Regular" panose="02000503030000020003" pitchFamily="2" charset="0"/>
              </a:rPr>
              <a:t>monolitický skelet</a:t>
            </a:r>
          </a:p>
          <a:p>
            <a:r>
              <a:rPr lang="cs-CZ" sz="1600" dirty="0">
                <a:latin typeface="TT Norms Regular" panose="02000503030000020003" pitchFamily="2" charset="0"/>
              </a:rPr>
              <a:t>fasáda KZS</a:t>
            </a:r>
          </a:p>
          <a:p>
            <a:r>
              <a:rPr lang="cs-CZ" sz="1600" dirty="0">
                <a:latin typeface="TT Norms Regular" panose="02000503030000020003" pitchFamily="2" charset="0"/>
              </a:rPr>
              <a:t>předpoklad použití Green </a:t>
            </a:r>
            <a:r>
              <a:rPr lang="cs-CZ" sz="1600" dirty="0" err="1">
                <a:latin typeface="TT Norms Regular" panose="02000503030000020003" pitchFamily="2" charset="0"/>
              </a:rPr>
              <a:t>code</a:t>
            </a:r>
            <a:endParaRPr lang="cs-CZ" sz="1600" dirty="0">
              <a:latin typeface="TT Norms Regular" panose="02000503030000020003" pitchFamily="2" charset="0"/>
            </a:endParaRPr>
          </a:p>
          <a:p>
            <a:pPr marL="0" indent="0">
              <a:buNone/>
            </a:pPr>
            <a:r>
              <a:rPr lang="cs-CZ" sz="1600" dirty="0">
                <a:latin typeface="TT Norms Regular" panose="02000503030000020003" pitchFamily="2" charset="0"/>
              </a:rPr>
              <a:t>     od 2. NP</a:t>
            </a:r>
          </a:p>
          <a:p>
            <a:endParaRPr lang="cs-CZ" sz="1400" dirty="0">
              <a:latin typeface="TT Norms Regular" panose="02000503030000020003" pitchFamily="2" charset="0"/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3E43382-9F5D-954F-AE73-613A0CEEC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DFCFA-DDE9-F14B-9A87-F65750929609}" type="slidenum">
              <a:rPr lang="cs-CZ" smtClean="0"/>
              <a:pPr/>
              <a:t>2</a:t>
            </a:fld>
            <a:endParaRPr lang="cs-CZ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55F4FF43-B694-46D9-816D-5869928EE76F}"/>
              </a:ext>
            </a:extLst>
          </p:cNvPr>
          <p:cNvSpPr txBox="1">
            <a:spLocks/>
          </p:cNvSpPr>
          <p:nvPr/>
        </p:nvSpPr>
        <p:spPr>
          <a:xfrm>
            <a:off x="4651862" y="565578"/>
            <a:ext cx="3833378" cy="953731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Toma Sans" pitchFamily="2" charset="0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Toma Sans" pitchFamily="2" charset="0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Toma Sans" pitchFamily="2" charset="0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Toma Sans" pitchFamily="2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cs-CZ" sz="1400" dirty="0"/>
          </a:p>
        </p:txBody>
      </p:sp>
      <p:pic>
        <p:nvPicPr>
          <p:cNvPr id="9" name="Obrázek 8" descr="Obsah obrázku skica, budova, Paralelní, kresba&#10;&#10;Popis byl vytvořen automaticky">
            <a:extLst>
              <a:ext uri="{FF2B5EF4-FFF2-40B4-BE49-F238E27FC236}">
                <a16:creationId xmlns:a16="http://schemas.microsoft.com/office/drawing/2014/main" id="{E5B9CE7C-19FF-C520-D26E-1862EF59E0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2139" y="793083"/>
            <a:ext cx="4435509" cy="4629149"/>
          </a:xfrm>
          <a:prstGeom prst="rect">
            <a:avLst/>
          </a:prstGeom>
        </p:spPr>
      </p:pic>
      <p:cxnSp>
        <p:nvCxnSpPr>
          <p:cNvPr id="7" name="Přímá spojnice 6">
            <a:extLst>
              <a:ext uri="{FF2B5EF4-FFF2-40B4-BE49-F238E27FC236}">
                <a16:creationId xmlns:a16="http://schemas.microsoft.com/office/drawing/2014/main" id="{35A5A59C-2BD3-7F6C-F1CE-1AE2FA3958B1}"/>
              </a:ext>
            </a:extLst>
          </p:cNvPr>
          <p:cNvCxnSpPr>
            <a:cxnSpLocks/>
          </p:cNvCxnSpPr>
          <p:nvPr/>
        </p:nvCxnSpPr>
        <p:spPr>
          <a:xfrm>
            <a:off x="3515710" y="4041228"/>
            <a:ext cx="5302469" cy="0"/>
          </a:xfrm>
          <a:prstGeom prst="line">
            <a:avLst/>
          </a:prstGeom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8" name="TextovéPole 7">
            <a:extLst>
              <a:ext uri="{FF2B5EF4-FFF2-40B4-BE49-F238E27FC236}">
                <a16:creationId xmlns:a16="http://schemas.microsoft.com/office/drawing/2014/main" id="{950B19A8-834B-28C3-AE61-56BC43D920C4}"/>
              </a:ext>
            </a:extLst>
          </p:cNvPr>
          <p:cNvSpPr txBox="1"/>
          <p:nvPr/>
        </p:nvSpPr>
        <p:spPr>
          <a:xfrm>
            <a:off x="3394505" y="4087704"/>
            <a:ext cx="105103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b="1" dirty="0">
                <a:latin typeface="TT Norms Regular" panose="02000503030000020003" pitchFamily="2" charset="0"/>
              </a:rPr>
              <a:t>Green </a:t>
            </a:r>
            <a:r>
              <a:rPr lang="cs-CZ" sz="1100" b="1" dirty="0" err="1">
                <a:latin typeface="TT Norms Regular" panose="02000503030000020003" pitchFamily="2" charset="0"/>
              </a:rPr>
              <a:t>Code</a:t>
            </a:r>
            <a:r>
              <a:rPr lang="cs-CZ" sz="1100" b="1" dirty="0">
                <a:latin typeface="TT Norms Regular" panose="02000503030000020003" pitchFamily="2" charset="0"/>
              </a:rPr>
              <a:t> 2.NP</a:t>
            </a:r>
          </a:p>
        </p:txBody>
      </p:sp>
    </p:spTree>
    <p:extLst>
      <p:ext uri="{BB962C8B-B14F-4D97-AF65-F5344CB8AC3E}">
        <p14:creationId xmlns:p14="http://schemas.microsoft.com/office/powerpoint/2010/main" val="2254839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F0E9FDD-1427-5D4C-A784-E9B8CBA6B3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55802"/>
            <a:ext cx="8003286" cy="3799919"/>
          </a:xfrm>
        </p:spPr>
        <p:txBody>
          <a:bodyPr/>
          <a:lstStyle/>
          <a:p>
            <a:pPr lvl="0"/>
            <a:r>
              <a:rPr lang="cs-CZ" sz="1600" dirty="0">
                <a:solidFill>
                  <a:srgbClr val="262625"/>
                </a:solidFill>
                <a:latin typeface="TT Norms Regular" panose="02000503030000020003" pitchFamily="2" charset="0"/>
              </a:rPr>
              <a:t>výstavba systémem Green </a:t>
            </a:r>
            <a:r>
              <a:rPr lang="cs-CZ" sz="1600" dirty="0" err="1">
                <a:solidFill>
                  <a:srgbClr val="262625"/>
                </a:solidFill>
                <a:latin typeface="TT Norms Regular" panose="02000503030000020003" pitchFamily="2" charset="0"/>
              </a:rPr>
              <a:t>Code</a:t>
            </a:r>
            <a:r>
              <a:rPr lang="cs-CZ" sz="1600" dirty="0">
                <a:solidFill>
                  <a:srgbClr val="262625"/>
                </a:solidFill>
                <a:latin typeface="TT Norms Regular" panose="02000503030000020003" pitchFamily="2" charset="0"/>
              </a:rPr>
              <a:t> je možná, ideálně od 2. NP</a:t>
            </a:r>
          </a:p>
          <a:p>
            <a:r>
              <a:rPr lang="cs-CZ" sz="1600" b="1" dirty="0">
                <a:solidFill>
                  <a:srgbClr val="262625"/>
                </a:solidFill>
                <a:latin typeface="TT Norms Regular" panose="02000503030000020003" pitchFamily="2" charset="0"/>
              </a:rPr>
              <a:t>V kombinaci s použitím prefabrikovaných koupelen významná časová úspora</a:t>
            </a:r>
          </a:p>
          <a:p>
            <a:pPr lvl="0"/>
            <a:r>
              <a:rPr lang="cs-CZ" sz="1600" dirty="0">
                <a:solidFill>
                  <a:srgbClr val="262625"/>
                </a:solidFill>
                <a:latin typeface="TT Norms Regular" panose="02000503030000020003" pitchFamily="2" charset="0"/>
              </a:rPr>
              <a:t>jako problematická se jeví dodávka konstrukce ze zahraničí</a:t>
            </a:r>
          </a:p>
          <a:p>
            <a:pPr lvl="0"/>
            <a:r>
              <a:rPr lang="cs-CZ" sz="1600" dirty="0">
                <a:latin typeface="TT Norms Regular" panose="02000503030000020003" pitchFamily="2" charset="0"/>
              </a:rPr>
              <a:t>pokud chceme být progresivní a zkoušet nové technologie je nejvyšší čas se touto technologií vydat</a:t>
            </a:r>
          </a:p>
          <a:p>
            <a:pPr lvl="0"/>
            <a:r>
              <a:rPr lang="cs-CZ" sz="1600" b="1" dirty="0">
                <a:latin typeface="TT Norms Regular" panose="02000503030000020003" pitchFamily="2" charset="0"/>
              </a:rPr>
              <a:t>vysoká kvalita dílců - výroba v kontrolovaném prostředí  snížení hluku při výstavbě</a:t>
            </a:r>
          </a:p>
          <a:p>
            <a:pPr marL="0" indent="0">
              <a:buNone/>
            </a:pPr>
            <a:endParaRPr lang="cs-CZ" sz="1600" dirty="0">
              <a:latin typeface="TT Norms Regular" panose="02000503030000020003" pitchFamily="2" charset="0"/>
            </a:endParaRPr>
          </a:p>
          <a:p>
            <a:pPr marL="0" indent="0">
              <a:buNone/>
            </a:pPr>
            <a:endParaRPr lang="cs-CZ" sz="1600" dirty="0">
              <a:latin typeface="TT Norms Regular" panose="02000503030000020003" pitchFamily="2" charset="0"/>
            </a:endParaRPr>
          </a:p>
          <a:p>
            <a:pPr marL="0" indent="0">
              <a:buNone/>
            </a:pPr>
            <a:endParaRPr lang="cs-CZ" sz="1600" dirty="0">
              <a:latin typeface="TT Norms Regular" panose="02000503030000020003" pitchFamily="2" charset="0"/>
            </a:endParaRPr>
          </a:p>
          <a:p>
            <a:endParaRPr lang="cs-CZ" sz="2400" dirty="0">
              <a:latin typeface="TT Norms Regular" panose="02000503030000020003" pitchFamily="2" charset="0"/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3E43382-9F5D-954F-AE73-613A0CEEC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DFCFA-DDE9-F14B-9A87-F65750929609}" type="slidenum">
              <a:rPr lang="cs-CZ" smtClean="0"/>
              <a:pPr/>
              <a:t>20</a:t>
            </a:fld>
            <a:endParaRPr lang="cs-CZ" dirty="0"/>
          </a:p>
        </p:txBody>
      </p:sp>
      <p:sp>
        <p:nvSpPr>
          <p:cNvPr id="8" name="Nadpis 1">
            <a:extLst>
              <a:ext uri="{FF2B5EF4-FFF2-40B4-BE49-F238E27FC236}">
                <a16:creationId xmlns:a16="http://schemas.microsoft.com/office/drawing/2014/main" id="{1C7F2233-EB20-4EB5-898B-441D4A8FE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01272"/>
            <a:ext cx="7886700" cy="1398344"/>
          </a:xfrm>
        </p:spPr>
        <p:txBody>
          <a:bodyPr>
            <a:normAutofit/>
          </a:bodyPr>
          <a:lstStyle/>
          <a:p>
            <a:pPr lvl="0"/>
            <a:r>
              <a:rPr lang="cs-CZ" sz="3600" b="1" dirty="0">
                <a:latin typeface="TT Norms Regular" panose="02000503030000020003" pitchFamily="2" charset="0"/>
              </a:rPr>
              <a:t>ZÁVĚR</a:t>
            </a:r>
            <a:endParaRPr lang="cs-CZ" sz="3600" dirty="0">
              <a:latin typeface="TT Norms Regular" panose="0200050303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07051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572990A-22E8-68A0-EC62-C5BCCF206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DFCFA-DDE9-F14B-9A87-F65750929609}" type="slidenum">
              <a:rPr lang="cs-CZ" smtClean="0"/>
              <a:pPr/>
              <a:t>21</a:t>
            </a:fld>
            <a:endParaRPr lang="cs-CZ" dirty="0"/>
          </a:p>
        </p:txBody>
      </p:sp>
      <p:pic>
        <p:nvPicPr>
          <p:cNvPr id="6" name="Obrázek 5" descr="Obsah obrázku venku, strom, tráva, budova&#10;&#10;Popis byl vytvořen automaticky">
            <a:extLst>
              <a:ext uri="{FF2B5EF4-FFF2-40B4-BE49-F238E27FC236}">
                <a16:creationId xmlns:a16="http://schemas.microsoft.com/office/drawing/2014/main" id="{0AD3B4EC-82B8-5BB9-FA35-F9ECC0BA04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316817"/>
            <a:ext cx="9184327" cy="12032318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2DBD1EC4-741C-511C-6F5E-CD3E556785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283" y="5304376"/>
            <a:ext cx="280670" cy="232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8343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>
            <a:extLst>
              <a:ext uri="{FF2B5EF4-FFF2-40B4-BE49-F238E27FC236}">
                <a16:creationId xmlns:a16="http://schemas.microsoft.com/office/drawing/2014/main" id="{37E50235-428B-9AA3-5F2D-9AC483B01758}"/>
              </a:ext>
            </a:extLst>
          </p:cNvPr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3AB5DB5-5A2F-BC4B-9601-767118FE60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1637" y="827508"/>
            <a:ext cx="3830017" cy="2356297"/>
          </a:xfrm>
        </p:spPr>
        <p:txBody>
          <a:bodyPr/>
          <a:lstStyle/>
          <a:p>
            <a:r>
              <a:rPr lang="cs-CZ" dirty="0">
                <a:solidFill>
                  <a:schemeClr val="bg1"/>
                </a:solidFill>
                <a:latin typeface="TT Norms Regular" panose="02000503030000020003" pitchFamily="2" charset="0"/>
              </a:rPr>
              <a:t>Děkuji za pozornost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24BD89E-93A9-154A-AB9B-83D966B54CD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>
              <a:solidFill>
                <a:schemeClr val="bg1"/>
              </a:solidFill>
              <a:latin typeface="TT Norms Regular" panose="02000503030000020003" pitchFamily="2" charset="0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18943250-5746-04BA-1ED2-64F190151D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1669" y="1229359"/>
            <a:ext cx="3768732" cy="3275965"/>
          </a:xfrm>
          <a:prstGeom prst="rect">
            <a:avLst/>
          </a:prstGeom>
        </p:spPr>
      </p:pic>
      <p:sp>
        <p:nvSpPr>
          <p:cNvPr id="19" name="Podnadpis 2">
            <a:extLst>
              <a:ext uri="{FF2B5EF4-FFF2-40B4-BE49-F238E27FC236}">
                <a16:creationId xmlns:a16="http://schemas.microsoft.com/office/drawing/2014/main" id="{39C35B37-A9CF-F963-F989-989DD19AB50C}"/>
              </a:ext>
            </a:extLst>
          </p:cNvPr>
          <p:cNvSpPr txBox="1">
            <a:spLocks/>
          </p:cNvSpPr>
          <p:nvPr/>
        </p:nvSpPr>
        <p:spPr>
          <a:xfrm>
            <a:off x="541637" y="5025099"/>
            <a:ext cx="6858000" cy="13798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685800" rtl="0" eaLnBrk="1" latinLnBrk="0" hangingPunct="1">
              <a:lnSpc>
                <a:spcPts val="172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b="0" i="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Toma Sans" pitchFamily="2" charset="0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Toma Sans" pitchFamily="2" charset="0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Toma Sans" pitchFamily="2" charset="0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Toma Sans" pitchFamily="2" charset="0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900" dirty="0" err="1">
                <a:solidFill>
                  <a:schemeClr val="bg1"/>
                </a:solidFill>
              </a:rPr>
              <a:t>Trigema</a:t>
            </a:r>
            <a:r>
              <a:rPr lang="cs-CZ" sz="900" dirty="0">
                <a:solidFill>
                  <a:schemeClr val="bg1"/>
                </a:solidFill>
              </a:rPr>
              <a:t> a.s. • Business Centre Jupiter • Bucharova 2641/14, 158 00 Praha 5 • </a:t>
            </a:r>
            <a:r>
              <a:rPr lang="cs-CZ" sz="900" dirty="0" err="1">
                <a:solidFill>
                  <a:schemeClr val="bg1"/>
                </a:solidFill>
              </a:rPr>
              <a:t>www.trigema.cz</a:t>
            </a:r>
            <a:r>
              <a:rPr lang="cs-CZ" sz="900" dirty="0">
                <a:solidFill>
                  <a:schemeClr val="bg1"/>
                </a:solidFill>
              </a:rPr>
              <a:t> </a:t>
            </a:r>
            <a:br>
              <a:rPr lang="cs-CZ" sz="900" dirty="0">
                <a:solidFill>
                  <a:schemeClr val="bg1"/>
                </a:solidFill>
              </a:rPr>
            </a:br>
            <a:r>
              <a:rPr lang="cs-CZ" sz="900" dirty="0">
                <a:solidFill>
                  <a:schemeClr val="bg1"/>
                </a:solidFill>
              </a:rPr>
              <a:t>Copyright © 1994-2023 • Všechna práva vyhrazena. </a:t>
            </a:r>
            <a:endParaRPr lang="cs-CZ" sz="900" dirty="0">
              <a:solidFill>
                <a:schemeClr val="bg1"/>
              </a:solidFill>
              <a:latin typeface="TT Norms Regular" panose="0200050303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46272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>
            <a:extLst>
              <a:ext uri="{FF2B5EF4-FFF2-40B4-BE49-F238E27FC236}">
                <a16:creationId xmlns:a16="http://schemas.microsoft.com/office/drawing/2014/main" id="{2A532777-F151-7607-8D04-611C5C86848E}"/>
              </a:ext>
            </a:extLst>
          </p:cNvPr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1817306-4CA7-762A-FD58-82C4E3D4A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9835" y="2436812"/>
            <a:ext cx="6424330" cy="841376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chemeClr val="bg1"/>
                </a:solidFill>
                <a:latin typeface="TT Norms Regular" panose="02000503030000020003" pitchFamily="2" charset="0"/>
              </a:rPr>
              <a:t>POCHOPIT A VĚDĚT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4C7CA6B-AECE-A03C-C622-101746FAF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DFCFA-DDE9-F14B-9A87-F65750929609}" type="slidenum">
              <a:rPr lang="cs-CZ" smtClean="0"/>
              <a:pPr/>
              <a:t>3</a:t>
            </a:fld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E75A300A-4CBA-48F8-4911-F12D718DD6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283" y="5304376"/>
            <a:ext cx="280670" cy="232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147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F0E9FDD-1427-5D4C-A784-E9B8CBA6B3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518653"/>
            <a:ext cx="8228911" cy="3637241"/>
          </a:xfrm>
        </p:spPr>
        <p:txBody>
          <a:bodyPr/>
          <a:lstStyle/>
          <a:p>
            <a:r>
              <a:rPr lang="cs-CZ" sz="1600" dirty="0">
                <a:latin typeface="TT Norms Regular" panose="02000503030000020003" pitchFamily="2" charset="0"/>
              </a:rPr>
              <a:t>jak vyprojektovat   </a:t>
            </a:r>
          </a:p>
          <a:p>
            <a:r>
              <a:rPr lang="cs-CZ" sz="1600" dirty="0">
                <a:latin typeface="TT Norms Regular" panose="02000503030000020003" pitchFamily="2" charset="0"/>
              </a:rPr>
              <a:t>jak stavět </a:t>
            </a:r>
          </a:p>
          <a:p>
            <a:r>
              <a:rPr lang="cs-CZ" sz="1600" dirty="0">
                <a:latin typeface="TT Norms Regular" panose="02000503030000020003" pitchFamily="2" charset="0"/>
              </a:rPr>
              <a:t>časový HMG </a:t>
            </a:r>
          </a:p>
          <a:p>
            <a:r>
              <a:rPr lang="cs-CZ" sz="1600" dirty="0">
                <a:latin typeface="TT Norms Regular" panose="02000503030000020003" pitchFamily="2" charset="0"/>
              </a:rPr>
              <a:t>cena </a:t>
            </a:r>
          </a:p>
          <a:p>
            <a:r>
              <a:rPr lang="cs-CZ" sz="1600" dirty="0">
                <a:latin typeface="TT Norms Regular" panose="02000503030000020003" pitchFamily="2" charset="0"/>
              </a:rPr>
              <a:t>smluvní podmínky </a:t>
            </a:r>
          </a:p>
          <a:p>
            <a:endParaRPr lang="cs-CZ" sz="1600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3E43382-9F5D-954F-AE73-613A0CEEC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DFCFA-DDE9-F14B-9A87-F65750929609}" type="slidenum">
              <a:rPr lang="cs-CZ" smtClean="0"/>
              <a:pPr/>
              <a:t>4</a:t>
            </a:fld>
            <a:endParaRPr lang="cs-CZ" dirty="0"/>
          </a:p>
        </p:txBody>
      </p:sp>
      <p:sp>
        <p:nvSpPr>
          <p:cNvPr id="8" name="Nadpis 1">
            <a:extLst>
              <a:ext uri="{FF2B5EF4-FFF2-40B4-BE49-F238E27FC236}">
                <a16:creationId xmlns:a16="http://schemas.microsoft.com/office/drawing/2014/main" id="{1C7F2233-EB20-4EB5-898B-441D4A8FE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498" y="209320"/>
            <a:ext cx="8111438" cy="1002535"/>
          </a:xfrm>
        </p:spPr>
        <p:txBody>
          <a:bodyPr>
            <a:noAutofit/>
          </a:bodyPr>
          <a:lstStyle/>
          <a:p>
            <a:pPr lvl="0"/>
            <a:r>
              <a:rPr lang="cs-CZ" sz="3600" b="1" dirty="0">
                <a:latin typeface="TT Norms Regular" panose="02000503030000020003" pitchFamily="2" charset="0"/>
              </a:rPr>
              <a:t>POCHOPIT A VĚDĚT</a:t>
            </a:r>
          </a:p>
        </p:txBody>
      </p:sp>
    </p:spTree>
    <p:extLst>
      <p:ext uri="{BB962C8B-B14F-4D97-AF65-F5344CB8AC3E}">
        <p14:creationId xmlns:p14="http://schemas.microsoft.com/office/powerpoint/2010/main" val="4807743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>
            <a:extLst>
              <a:ext uri="{FF2B5EF4-FFF2-40B4-BE49-F238E27FC236}">
                <a16:creationId xmlns:a16="http://schemas.microsoft.com/office/drawing/2014/main" id="{2A532777-F151-7607-8D04-611C5C86848E}"/>
              </a:ext>
            </a:extLst>
          </p:cNvPr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1817306-4CA7-762A-FD58-82C4E3D4A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5421" y="2436812"/>
            <a:ext cx="7225862" cy="841376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chemeClr val="bg1"/>
                </a:solidFill>
                <a:latin typeface="TT Norms Regular" panose="02000503030000020003" pitchFamily="2" charset="0"/>
              </a:rPr>
              <a:t>JAK VYPROJEKTOVAT?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4C7CA6B-AECE-A03C-C622-101746FAF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DFCFA-DDE9-F14B-9A87-F65750929609}" type="slidenum">
              <a:rPr lang="cs-CZ" smtClean="0"/>
              <a:pPr/>
              <a:t>5</a:t>
            </a:fld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2A8BACCD-9718-7FE4-318A-59B5437666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283" y="5304376"/>
            <a:ext cx="280670" cy="232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0074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F0E9FDD-1427-5D4C-A784-E9B8CBA6B3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534695"/>
            <a:ext cx="8335908" cy="3621199"/>
          </a:xfrm>
        </p:spPr>
        <p:txBody>
          <a:bodyPr/>
          <a:lstStyle/>
          <a:p>
            <a:r>
              <a:rPr lang="cs-CZ" sz="1600" dirty="0">
                <a:latin typeface="TT Norms Regular" panose="02000503030000020003" pitchFamily="2" charset="0"/>
              </a:rPr>
              <a:t>musíme rozumět vlivu a dopadu systému Green </a:t>
            </a:r>
            <a:r>
              <a:rPr lang="cs-CZ" sz="1600" dirty="0" err="1">
                <a:latin typeface="TT Norms Regular" panose="02000503030000020003" pitchFamily="2" charset="0"/>
              </a:rPr>
              <a:t>Code</a:t>
            </a:r>
            <a:r>
              <a:rPr lang="cs-CZ" sz="1600" dirty="0">
                <a:latin typeface="TT Norms Regular" panose="02000503030000020003" pitchFamily="2" charset="0"/>
              </a:rPr>
              <a:t> do projekčních prací</a:t>
            </a:r>
          </a:p>
          <a:p>
            <a:r>
              <a:rPr lang="cs-CZ" sz="1600" dirty="0">
                <a:latin typeface="TT Norms Regular" panose="02000503030000020003" pitchFamily="2" charset="0"/>
              </a:rPr>
              <a:t>musíme si být jisti, že lze vyprojektovat v souladu s normovými požadavky (CSN, EN, akustika, statika, tepelně technické řešení, protipožární řešení, výška stropů, tloušťka stěn, řešení detailů, vliv do dispozice objektu apod)</a:t>
            </a:r>
          </a:p>
          <a:p>
            <a:r>
              <a:rPr lang="cs-CZ" sz="1600" dirty="0">
                <a:latin typeface="TT Norms Regular" panose="02000503030000020003" pitchFamily="2" charset="0"/>
              </a:rPr>
              <a:t>diskutováno se statiky, projektanty ARS, specialisty PBŘ a architekty</a:t>
            </a:r>
            <a:endParaRPr lang="cs-CZ" sz="1600" dirty="0">
              <a:highlight>
                <a:srgbClr val="FFFF00"/>
              </a:highlight>
              <a:latin typeface="TT Norms Regular" panose="02000503030000020003" pitchFamily="2" charset="0"/>
            </a:endParaRPr>
          </a:p>
          <a:p>
            <a:endParaRPr lang="cs-CZ" sz="1600" dirty="0">
              <a:highlight>
                <a:srgbClr val="FFFF00"/>
              </a:highlight>
            </a:endParaRPr>
          </a:p>
          <a:p>
            <a:endParaRPr lang="cs-CZ" sz="1600" dirty="0"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cs-CZ" sz="2400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3E43382-9F5D-954F-AE73-613A0CEEC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DFCFA-DDE9-F14B-9A87-F65750929609}" type="slidenum">
              <a:rPr lang="cs-CZ" smtClean="0"/>
              <a:pPr/>
              <a:t>6</a:t>
            </a:fld>
            <a:endParaRPr lang="cs-CZ" dirty="0"/>
          </a:p>
        </p:txBody>
      </p:sp>
      <p:sp>
        <p:nvSpPr>
          <p:cNvPr id="8" name="Nadpis 1">
            <a:extLst>
              <a:ext uri="{FF2B5EF4-FFF2-40B4-BE49-F238E27FC236}">
                <a16:creationId xmlns:a16="http://schemas.microsoft.com/office/drawing/2014/main" id="{1C7F2233-EB20-4EB5-898B-441D4A8FE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498" y="209320"/>
            <a:ext cx="7886700" cy="1002535"/>
          </a:xfrm>
        </p:spPr>
        <p:txBody>
          <a:bodyPr>
            <a:noAutofit/>
          </a:bodyPr>
          <a:lstStyle/>
          <a:p>
            <a:pPr lvl="0"/>
            <a:r>
              <a:rPr lang="cs-CZ" sz="3600" b="1" dirty="0">
                <a:latin typeface="TT Norms Regular" panose="02000503030000020003" pitchFamily="2" charset="0"/>
              </a:rPr>
              <a:t>JAK VYPROJEKTOVAT?</a:t>
            </a:r>
          </a:p>
        </p:txBody>
      </p:sp>
    </p:spTree>
    <p:extLst>
      <p:ext uri="{BB962C8B-B14F-4D97-AF65-F5344CB8AC3E}">
        <p14:creationId xmlns:p14="http://schemas.microsoft.com/office/powerpoint/2010/main" val="25711417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F736810-13E8-ED04-45EC-A0856134E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DFCFA-DDE9-F14B-9A87-F65750929609}" type="slidenum">
              <a:rPr lang="cs-CZ" smtClean="0"/>
              <a:pPr/>
              <a:t>7</a:t>
            </a:fld>
            <a:endParaRPr lang="cs-CZ" dirty="0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B28F20A4-B514-0758-B3D3-8479264A1D85}"/>
              </a:ext>
            </a:extLst>
          </p:cNvPr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C12B017A-AAB1-5CB2-3CC4-0BFA1272E2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6641" y="2223320"/>
            <a:ext cx="4030718" cy="1268359"/>
          </a:xfrm>
        </p:spPr>
        <p:txBody>
          <a:bodyPr>
            <a:normAutofit fontScale="90000"/>
          </a:bodyPr>
          <a:lstStyle/>
          <a:p>
            <a:r>
              <a:rPr lang="cs-CZ" sz="5400" b="1" dirty="0">
                <a:solidFill>
                  <a:schemeClr val="bg1"/>
                </a:solidFill>
                <a:latin typeface="TT Norms Regular" panose="02000503030000020003" pitchFamily="2" charset="0"/>
              </a:rPr>
              <a:t>JAK STAVĚT?</a:t>
            </a:r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840CC628-83E6-8848-D8F2-D980D85F23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283" y="5304376"/>
            <a:ext cx="280670" cy="232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1214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F0E9FDD-1427-5D4C-A784-E9B8CBA6B3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287475"/>
            <a:ext cx="8228911" cy="3868419"/>
          </a:xfrm>
        </p:spPr>
        <p:txBody>
          <a:bodyPr/>
          <a:lstStyle/>
          <a:p>
            <a:r>
              <a:rPr lang="cs-CZ" sz="1600" dirty="0">
                <a:latin typeface="TT Norms Regular" panose="02000503030000020003" pitchFamily="2" charset="0"/>
              </a:rPr>
              <a:t>musíme pochopit vliv odlišné metody výstavby systémem Green </a:t>
            </a:r>
            <a:r>
              <a:rPr lang="cs-CZ" sz="1600" dirty="0" err="1">
                <a:latin typeface="TT Norms Regular" panose="02000503030000020003" pitchFamily="2" charset="0"/>
              </a:rPr>
              <a:t>Code</a:t>
            </a:r>
            <a:r>
              <a:rPr lang="cs-CZ" sz="1600" dirty="0">
                <a:latin typeface="TT Norms Regular" panose="02000503030000020003" pitchFamily="2" charset="0"/>
              </a:rPr>
              <a:t> na dobu a postup výstavby, požadavky na ZS</a:t>
            </a:r>
          </a:p>
          <a:p>
            <a:r>
              <a:rPr lang="cs-CZ" sz="1600" dirty="0">
                <a:latin typeface="TT Norms Regular" panose="02000503030000020003" pitchFamily="2" charset="0"/>
              </a:rPr>
              <a:t>návštěva staveb realizovaných systémem Green </a:t>
            </a:r>
            <a:r>
              <a:rPr lang="cs-CZ" sz="1600" dirty="0" err="1">
                <a:latin typeface="TT Norms Regular" panose="02000503030000020003" pitchFamily="2" charset="0"/>
              </a:rPr>
              <a:t>Code</a:t>
            </a:r>
            <a:r>
              <a:rPr lang="cs-CZ" sz="1600" dirty="0">
                <a:latin typeface="TT Norms Regular" panose="02000503030000020003" pitchFamily="2" charset="0"/>
              </a:rPr>
              <a:t> v AUT, IT, GER, PL</a:t>
            </a:r>
          </a:p>
          <a:p>
            <a:r>
              <a:rPr lang="cs-CZ" sz="1600" dirty="0">
                <a:latin typeface="TT Norms Regular" panose="02000503030000020003" pitchFamily="2" charset="0"/>
              </a:rPr>
              <a:t>řešeno s Trigema </a:t>
            </a:r>
            <a:r>
              <a:rPr lang="cs-CZ" sz="1600" dirty="0" err="1">
                <a:latin typeface="TT Norms Regular" panose="02000503030000020003" pitchFamily="2" charset="0"/>
              </a:rPr>
              <a:t>Building</a:t>
            </a:r>
            <a:r>
              <a:rPr lang="cs-CZ" sz="1600" dirty="0">
                <a:latin typeface="TT Norms Regular" panose="02000503030000020003" pitchFamily="2" charset="0"/>
              </a:rPr>
              <a:t>, Skanska, plus konzultace s PM Green </a:t>
            </a:r>
            <a:r>
              <a:rPr lang="cs-CZ" sz="1600" dirty="0" err="1">
                <a:latin typeface="TT Norms Regular" panose="02000503030000020003" pitchFamily="2" charset="0"/>
              </a:rPr>
              <a:t>Code</a:t>
            </a:r>
            <a:endParaRPr lang="cs-CZ" sz="1600" dirty="0">
              <a:latin typeface="TT Norms Regular" panose="02000503030000020003" pitchFamily="2" charset="0"/>
            </a:endParaRPr>
          </a:p>
          <a:p>
            <a:endParaRPr lang="cs-CZ" sz="1600" dirty="0"/>
          </a:p>
          <a:p>
            <a:endParaRPr lang="cs-CZ" sz="2000" dirty="0">
              <a:solidFill>
                <a:srgbClr val="FF0000"/>
              </a:solidFill>
            </a:endParaRPr>
          </a:p>
          <a:p>
            <a:endParaRPr lang="cs-CZ" sz="2000" dirty="0">
              <a:solidFill>
                <a:srgbClr val="FF0000"/>
              </a:solidFill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3E43382-9F5D-954F-AE73-613A0CEEC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DFCFA-DDE9-F14B-9A87-F65750929609}" type="slidenum">
              <a:rPr lang="cs-CZ" smtClean="0"/>
              <a:pPr/>
              <a:t>8</a:t>
            </a:fld>
            <a:endParaRPr lang="cs-CZ" dirty="0"/>
          </a:p>
        </p:txBody>
      </p:sp>
      <p:sp>
        <p:nvSpPr>
          <p:cNvPr id="8" name="Nadpis 1">
            <a:extLst>
              <a:ext uri="{FF2B5EF4-FFF2-40B4-BE49-F238E27FC236}">
                <a16:creationId xmlns:a16="http://schemas.microsoft.com/office/drawing/2014/main" id="{1C7F2233-EB20-4EB5-898B-441D4A8FE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498" y="209320"/>
            <a:ext cx="7886700" cy="1002535"/>
          </a:xfrm>
        </p:spPr>
        <p:txBody>
          <a:bodyPr>
            <a:noAutofit/>
          </a:bodyPr>
          <a:lstStyle/>
          <a:p>
            <a:pPr lvl="0"/>
            <a:r>
              <a:rPr lang="cs-CZ" sz="3600" b="1" dirty="0">
                <a:latin typeface="TT Norms Regular" panose="02000503030000020003" pitchFamily="2" charset="0"/>
              </a:rPr>
              <a:t>JAK STAVĚT?</a:t>
            </a:r>
          </a:p>
        </p:txBody>
      </p:sp>
    </p:spTree>
    <p:extLst>
      <p:ext uri="{BB962C8B-B14F-4D97-AF65-F5344CB8AC3E}">
        <p14:creationId xmlns:p14="http://schemas.microsoft.com/office/powerpoint/2010/main" val="5970517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8FFB565-A047-EC45-AF04-187D02FBE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DFCFA-DDE9-F14B-9A87-F65750929609}" type="slidenum">
              <a:rPr lang="cs-CZ" smtClean="0"/>
              <a:pPr/>
              <a:t>9</a:t>
            </a:fld>
            <a:endParaRPr lang="cs-CZ" dirty="0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32933F4A-63D2-2C74-F825-1D32A67B0C38}"/>
              </a:ext>
            </a:extLst>
          </p:cNvPr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8D717717-D856-F35B-06EC-AEC50C037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0375" y="2223320"/>
            <a:ext cx="4443249" cy="1268359"/>
          </a:xfrm>
        </p:spPr>
        <p:txBody>
          <a:bodyPr>
            <a:normAutofit fontScale="90000"/>
          </a:bodyPr>
          <a:lstStyle/>
          <a:p>
            <a:r>
              <a:rPr lang="cs-CZ" sz="5400" b="1" dirty="0">
                <a:solidFill>
                  <a:schemeClr val="bg1"/>
                </a:solidFill>
                <a:latin typeface="TT Norms Regular" panose="02000503030000020003" pitchFamily="2" charset="0"/>
              </a:rPr>
              <a:t>ČASOVÝ HMG</a:t>
            </a:r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441B8C2B-9359-FCD8-CE1A-B0CF7D35C0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283" y="5304376"/>
            <a:ext cx="280670" cy="232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2309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Trigema">
      <a:dk1>
        <a:srgbClr val="000000"/>
      </a:dk1>
      <a:lt1>
        <a:srgbClr val="FFFFFF"/>
      </a:lt1>
      <a:dk2>
        <a:srgbClr val="FF7186"/>
      </a:dk2>
      <a:lt2>
        <a:srgbClr val="3051FF"/>
      </a:lt2>
      <a:accent1>
        <a:srgbClr val="282727"/>
      </a:accent1>
      <a:accent2>
        <a:srgbClr val="FFFFFF"/>
      </a:accent2>
      <a:accent3>
        <a:srgbClr val="FF7186"/>
      </a:accent3>
      <a:accent4>
        <a:srgbClr val="3051FF"/>
      </a:accent4>
      <a:accent5>
        <a:srgbClr val="456C5C"/>
      </a:accent5>
      <a:accent6>
        <a:srgbClr val="70AD47"/>
      </a:accent6>
      <a:hlink>
        <a:srgbClr val="0563C1"/>
      </a:hlink>
      <a:folHlink>
        <a:srgbClr val="FF718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Trigema">
    <a:dk1>
      <a:srgbClr val="000000"/>
    </a:dk1>
    <a:lt1>
      <a:srgbClr val="FFFFFF"/>
    </a:lt1>
    <a:dk2>
      <a:srgbClr val="FF7186"/>
    </a:dk2>
    <a:lt2>
      <a:srgbClr val="3051FF"/>
    </a:lt2>
    <a:accent1>
      <a:srgbClr val="282727"/>
    </a:accent1>
    <a:accent2>
      <a:srgbClr val="FFFFFF"/>
    </a:accent2>
    <a:accent3>
      <a:srgbClr val="FF7186"/>
    </a:accent3>
    <a:accent4>
      <a:srgbClr val="3051FF"/>
    </a:accent4>
    <a:accent5>
      <a:srgbClr val="456C5C"/>
    </a:accent5>
    <a:accent6>
      <a:srgbClr val="70AD47"/>
    </a:accent6>
    <a:hlink>
      <a:srgbClr val="0563C1"/>
    </a:hlink>
    <a:folHlink>
      <a:srgbClr val="FF7186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D07F522AC5DB34E8D0F136FCFA9DA68" ma:contentTypeVersion="17" ma:contentTypeDescription="Vytvoří nový dokument" ma:contentTypeScope="" ma:versionID="5e54c3de290a03f584121bee4b72f1c5">
  <xsd:schema xmlns:xsd="http://www.w3.org/2001/XMLSchema" xmlns:xs="http://www.w3.org/2001/XMLSchema" xmlns:p="http://schemas.microsoft.com/office/2006/metadata/properties" xmlns:ns2="b5f714b1-fae4-47ca-a924-9d40fce61806" xmlns:ns3="cc9ccf89-a55d-4101-a4b1-97167b2cfab6" targetNamespace="http://schemas.microsoft.com/office/2006/metadata/properties" ma:root="true" ma:fieldsID="d053953aecda458fcd4865db7256b239" ns2:_="" ns3:_="">
    <xsd:import namespace="b5f714b1-fae4-47ca-a924-9d40fce61806"/>
    <xsd:import namespace="cc9ccf89-a55d-4101-a4b1-97167b2cfab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datuma_x010d_as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odkaz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f714b1-fae4-47ca-a924-9d40fce6180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datuma_x010d_as" ma:index="14" nillable="true" ma:displayName="datum a čas" ma:format="DateOnly" ma:internalName="datuma_x010d_as">
      <xsd:simpleType>
        <xsd:restriction base="dms:DateTime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Značky obrázků" ma:readOnly="false" ma:fieldId="{5cf76f15-5ced-4ddc-b409-7134ff3c332f}" ma:taxonomyMulti="true" ma:sspId="b9633174-c9ad-4794-b226-b9d3860ac0d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odkaz" ma:index="24" nillable="true" ma:displayName="odkaz" ma:format="Hyperlink" ma:internalName="odkaz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9ccf89-a55d-4101-a4b1-97167b2cfab6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696b834d-62c2-42e8-859c-33e034ae5931}" ma:internalName="TaxCatchAll" ma:showField="CatchAllData" ma:web="cc9ccf89-a55d-4101-a4b1-97167b2cfab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atuma_x010d_as xmlns="b5f714b1-fae4-47ca-a924-9d40fce61806" xsi:nil="true"/>
    <TaxCatchAll xmlns="cc9ccf89-a55d-4101-a4b1-97167b2cfab6" xsi:nil="true"/>
    <lcf76f155ced4ddcb4097134ff3c332f xmlns="b5f714b1-fae4-47ca-a924-9d40fce61806">
      <Terms xmlns="http://schemas.microsoft.com/office/infopath/2007/PartnerControls"/>
    </lcf76f155ced4ddcb4097134ff3c332f>
    <odkaz xmlns="b5f714b1-fae4-47ca-a924-9d40fce61806">
      <Url xsi:nil="true"/>
      <Description xsi:nil="true"/>
    </odkaz>
  </documentManagement>
</p:properties>
</file>

<file path=customXml/itemProps1.xml><?xml version="1.0" encoding="utf-8"?>
<ds:datastoreItem xmlns:ds="http://schemas.openxmlformats.org/officeDocument/2006/customXml" ds:itemID="{CA9EA6D1-D04E-4FAE-9E7D-28A9632E22E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5575C14-4D11-4C13-AD70-F67DD2588F4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5f714b1-fae4-47ca-a924-9d40fce61806"/>
    <ds:schemaRef ds:uri="cc9ccf89-a55d-4101-a4b1-97167b2cfab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8D14B15-7539-4D8C-8EAB-B249B7E5EC83}">
  <ds:schemaRefs>
    <ds:schemaRef ds:uri="http://purl.org/dc/dcmitype/"/>
    <ds:schemaRef ds:uri="http://schemas.microsoft.com/office/2006/documentManagement/types"/>
    <ds:schemaRef ds:uri="http://purl.org/dc/elements/1.1/"/>
    <ds:schemaRef ds:uri="b5f714b1-fae4-47ca-a924-9d40fce61806"/>
    <ds:schemaRef ds:uri="http://schemas.microsoft.com/office/infopath/2007/PartnerControls"/>
    <ds:schemaRef ds:uri="cc9ccf89-a55d-4101-a4b1-97167b2cfab6"/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3462</TotalTime>
  <Words>518</Words>
  <Application>Microsoft Office PowerPoint</Application>
  <PresentationFormat>Předvádění na obrazovce (16:10)</PresentationFormat>
  <Paragraphs>103</Paragraphs>
  <Slides>22</Slides>
  <Notes>10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7" baseType="lpstr">
      <vt:lpstr>Arial</vt:lpstr>
      <vt:lpstr>Calibri</vt:lpstr>
      <vt:lpstr>Toma Sans</vt:lpstr>
      <vt:lpstr>TT Norms Regular</vt:lpstr>
      <vt:lpstr>Motiv Office</vt:lpstr>
      <vt:lpstr>Výstavba nosné konstrukce systémem Green Code</vt:lpstr>
      <vt:lpstr>BD KAMÝK</vt:lpstr>
      <vt:lpstr>POCHOPIT A VĚDĚT</vt:lpstr>
      <vt:lpstr>POCHOPIT A VĚDĚT</vt:lpstr>
      <vt:lpstr>JAK VYPROJEKTOVAT?</vt:lpstr>
      <vt:lpstr>JAK VYPROJEKTOVAT?</vt:lpstr>
      <vt:lpstr>JAK STAVĚT?</vt:lpstr>
      <vt:lpstr>JAK STAVĚT?</vt:lpstr>
      <vt:lpstr>ČASOVÝ HMG</vt:lpstr>
      <vt:lpstr>ČASOVÝ HMG</vt:lpstr>
      <vt:lpstr>CENA DÍLA</vt:lpstr>
      <vt:lpstr>CENA DÍLA</vt:lpstr>
      <vt:lpstr>SMLUVNÍ PODMÍNKY</vt:lpstr>
      <vt:lpstr>SMLUVNÍ PODMÍNKY</vt:lpstr>
      <vt:lpstr>SILNÉ STRÁNKY SYSTÉMU GREEN CODE</vt:lpstr>
      <vt:lpstr>SILNÉ STRÁNKY SYSTÉMU GREEN CODE</vt:lpstr>
      <vt:lpstr>SLABÉ STRÁNKY SYSTÉMU GREEN CODE</vt:lpstr>
      <vt:lpstr>SLABÉ STRÁNKY SYSTÉMU GREEN CODE</vt:lpstr>
      <vt:lpstr>ZÁVĚR</vt:lpstr>
      <vt:lpstr>ZÁVĚR</vt:lpstr>
      <vt:lpstr>Prezentace aplikace PowerPoint</vt:lpstr>
      <vt:lpstr>Děkuji za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Aneta Čubíková</dc:creator>
  <cp:lastModifiedBy>Branda Karel</cp:lastModifiedBy>
  <cp:revision>299</cp:revision>
  <cp:lastPrinted>2023-01-23T14:48:04Z</cp:lastPrinted>
  <dcterms:created xsi:type="dcterms:W3CDTF">2021-05-03T09:00:58Z</dcterms:created>
  <dcterms:modified xsi:type="dcterms:W3CDTF">2024-09-16T09:02:45Z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0x0101001D07F522AC5DB34E8D0F136FCFA9DA68</vt:lpwstr>
  </property>
</Properties>
</file>