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0"/>
  </p:notesMasterIdLst>
  <p:sldIdLst>
    <p:sldId id="291" r:id="rId2"/>
    <p:sldId id="266" r:id="rId3"/>
    <p:sldId id="296" r:id="rId4"/>
    <p:sldId id="267" r:id="rId5"/>
    <p:sldId id="293" r:id="rId6"/>
    <p:sldId id="297" r:id="rId7"/>
    <p:sldId id="295" r:id="rId8"/>
    <p:sldId id="29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C119CF45-CF92-474E-B50C-71C1F8FDE5B1}">
          <p14:sldIdLst>
            <p14:sldId id="291"/>
            <p14:sldId id="266"/>
            <p14:sldId id="296"/>
            <p14:sldId id="267"/>
            <p14:sldId id="293"/>
            <p14:sldId id="297"/>
            <p14:sldId id="295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3DD"/>
    <a:srgbClr val="B7D8E9"/>
    <a:srgbClr val="A7D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556A22-3ACA-4055-9FBA-47DE7A189AF5}" v="12" dt="2024-03-19T10:13:03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Zichová" userId="c2e4f37e-aad3-4189-a99b-46536d64e561" providerId="ADAL" clId="{3C556A22-3ACA-4055-9FBA-47DE7A189AF5}"/>
    <pc:docChg chg="custSel delSld modSld modSection">
      <pc:chgData name="Dana Zichová" userId="c2e4f37e-aad3-4189-a99b-46536d64e561" providerId="ADAL" clId="{3C556A22-3ACA-4055-9FBA-47DE7A189AF5}" dt="2024-03-19T10:18:55.801" v="155" actId="14100"/>
      <pc:docMkLst>
        <pc:docMk/>
      </pc:docMkLst>
      <pc:sldChg chg="del">
        <pc:chgData name="Dana Zichová" userId="c2e4f37e-aad3-4189-a99b-46536d64e561" providerId="ADAL" clId="{3C556A22-3ACA-4055-9FBA-47DE7A189AF5}" dt="2024-03-19T09:28:24.259" v="91" actId="47"/>
        <pc:sldMkLst>
          <pc:docMk/>
          <pc:sldMk cId="3514341159" sldId="262"/>
        </pc:sldMkLst>
      </pc:sldChg>
      <pc:sldChg chg="addSp delSp modSp mod">
        <pc:chgData name="Dana Zichová" userId="c2e4f37e-aad3-4189-a99b-46536d64e561" providerId="ADAL" clId="{3C556A22-3ACA-4055-9FBA-47DE7A189AF5}" dt="2024-03-19T10:18:55.801" v="155" actId="14100"/>
        <pc:sldMkLst>
          <pc:docMk/>
          <pc:sldMk cId="1204482938" sldId="293"/>
        </pc:sldMkLst>
        <pc:spChg chg="mod">
          <ac:chgData name="Dana Zichová" userId="c2e4f37e-aad3-4189-a99b-46536d64e561" providerId="ADAL" clId="{3C556A22-3ACA-4055-9FBA-47DE7A189AF5}" dt="2024-03-19T08:14:12.725" v="72" actId="14100"/>
          <ac:spMkLst>
            <pc:docMk/>
            <pc:sldMk cId="1204482938" sldId="293"/>
            <ac:spMk id="2" creationId="{DEDDBAC2-6E87-1BBF-FBE2-ED042FCBD5BC}"/>
          </ac:spMkLst>
        </pc:spChg>
        <pc:spChg chg="add del mod">
          <ac:chgData name="Dana Zichová" userId="c2e4f37e-aad3-4189-a99b-46536d64e561" providerId="ADAL" clId="{3C556A22-3ACA-4055-9FBA-47DE7A189AF5}" dt="2024-03-19T08:11:25.282" v="50"/>
          <ac:spMkLst>
            <pc:docMk/>
            <pc:sldMk cId="1204482938" sldId="293"/>
            <ac:spMk id="5" creationId="{D6972B19-7E55-3F8D-6D6D-1A6B389925FF}"/>
          </ac:spMkLst>
        </pc:spChg>
        <pc:spChg chg="add del mod">
          <ac:chgData name="Dana Zichová" userId="c2e4f37e-aad3-4189-a99b-46536d64e561" providerId="ADAL" clId="{3C556A22-3ACA-4055-9FBA-47DE7A189AF5}" dt="2024-03-19T08:13:34.031" v="54" actId="22"/>
          <ac:spMkLst>
            <pc:docMk/>
            <pc:sldMk cId="1204482938" sldId="293"/>
            <ac:spMk id="8" creationId="{366C5E8E-F865-92C0-E904-4B9E3EBE7A71}"/>
          </ac:spMkLst>
        </pc:spChg>
        <pc:spChg chg="add del mod">
          <ac:chgData name="Dana Zichová" userId="c2e4f37e-aad3-4189-a99b-46536d64e561" providerId="ADAL" clId="{3C556A22-3ACA-4055-9FBA-47DE7A189AF5}" dt="2024-03-19T10:11:35.945" v="105" actId="478"/>
          <ac:spMkLst>
            <pc:docMk/>
            <pc:sldMk cId="1204482938" sldId="293"/>
            <ac:spMk id="16" creationId="{2A4A0327-7103-AC85-3151-2940799604D8}"/>
          </ac:spMkLst>
        </pc:spChg>
        <pc:spChg chg="del">
          <ac:chgData name="Dana Zichová" userId="c2e4f37e-aad3-4189-a99b-46536d64e561" providerId="ADAL" clId="{3C556A22-3ACA-4055-9FBA-47DE7A189AF5}" dt="2024-03-19T08:13:48.885" v="57" actId="478"/>
          <ac:spMkLst>
            <pc:docMk/>
            <pc:sldMk cId="1204482938" sldId="293"/>
            <ac:spMk id="18" creationId="{2086DBC9-7C7D-A405-AD0B-43C685901526}"/>
          </ac:spMkLst>
        </pc:spChg>
        <pc:spChg chg="add del mod">
          <ac:chgData name="Dana Zichová" userId="c2e4f37e-aad3-4189-a99b-46536d64e561" providerId="ADAL" clId="{3C556A22-3ACA-4055-9FBA-47DE7A189AF5}" dt="2024-03-19T10:12:11.888" v="114" actId="478"/>
          <ac:spMkLst>
            <pc:docMk/>
            <pc:sldMk cId="1204482938" sldId="293"/>
            <ac:spMk id="21" creationId="{741EEF1F-A0AA-7D8B-197B-D9936FE88FB0}"/>
          </ac:spMkLst>
        </pc:spChg>
        <pc:graphicFrameChg chg="add del mod modGraphic">
          <ac:chgData name="Dana Zichová" userId="c2e4f37e-aad3-4189-a99b-46536d64e561" providerId="ADAL" clId="{3C556A22-3ACA-4055-9FBA-47DE7A189AF5}" dt="2024-03-19T08:11:35.784" v="53" actId="478"/>
          <ac:graphicFrameMkLst>
            <pc:docMk/>
            <pc:sldMk cId="1204482938" sldId="293"/>
            <ac:graphicFrameMk id="6" creationId="{577C9C2D-FDEA-C0F7-BA28-AA67CDCC11EB}"/>
          </ac:graphicFrameMkLst>
        </pc:graphicFrameChg>
        <pc:graphicFrameChg chg="del modGraphic">
          <ac:chgData name="Dana Zichová" userId="c2e4f37e-aad3-4189-a99b-46536d64e561" providerId="ADAL" clId="{3C556A22-3ACA-4055-9FBA-47DE7A189AF5}" dt="2024-03-19T08:11:20.612" v="49" actId="478"/>
          <ac:graphicFrameMkLst>
            <pc:docMk/>
            <pc:sldMk cId="1204482938" sldId="293"/>
            <ac:graphicFrameMk id="11" creationId="{C75184F7-74D6-188B-6A34-D3191C515DB7}"/>
          </ac:graphicFrameMkLst>
        </pc:graphicFrameChg>
        <pc:graphicFrameChg chg="add del mod">
          <ac:chgData name="Dana Zichová" userId="c2e4f37e-aad3-4189-a99b-46536d64e561" providerId="ADAL" clId="{3C556A22-3ACA-4055-9FBA-47DE7A189AF5}" dt="2024-03-19T10:11:43.628" v="106" actId="478"/>
          <ac:graphicFrameMkLst>
            <pc:docMk/>
            <pc:sldMk cId="1204482938" sldId="293"/>
            <ac:graphicFrameMk id="12" creationId="{5D3A489B-BC7D-CB01-FC37-750D6E2C80E9}"/>
          </ac:graphicFrameMkLst>
        </pc:graphicFrameChg>
        <pc:graphicFrameChg chg="del">
          <ac:chgData name="Dana Zichová" userId="c2e4f37e-aad3-4189-a99b-46536d64e561" providerId="ADAL" clId="{3C556A22-3ACA-4055-9FBA-47DE7A189AF5}" dt="2024-03-19T10:12:06.266" v="113" actId="478"/>
          <ac:graphicFrameMkLst>
            <pc:docMk/>
            <pc:sldMk cId="1204482938" sldId="293"/>
            <ac:graphicFrameMk id="13" creationId="{3B764ACA-4426-EAA8-189A-662D9E548EB4}"/>
          </ac:graphicFrameMkLst>
        </pc:graphicFrameChg>
        <pc:graphicFrameChg chg="add del mod">
          <ac:chgData name="Dana Zichová" userId="c2e4f37e-aad3-4189-a99b-46536d64e561" providerId="ADAL" clId="{3C556A22-3ACA-4055-9FBA-47DE7A189AF5}" dt="2024-03-19T10:11:46.562" v="107" actId="478"/>
          <ac:graphicFrameMkLst>
            <pc:docMk/>
            <pc:sldMk cId="1204482938" sldId="293"/>
            <ac:graphicFrameMk id="14" creationId="{9F48861E-2E79-C35D-BEB0-BE4BE8283DDB}"/>
          </ac:graphicFrameMkLst>
        </pc:graphicFrameChg>
        <pc:graphicFrameChg chg="add mod">
          <ac:chgData name="Dana Zichová" userId="c2e4f37e-aad3-4189-a99b-46536d64e561" providerId="ADAL" clId="{3C556A22-3ACA-4055-9FBA-47DE7A189AF5}" dt="2024-03-19T10:18:38.641" v="153" actId="14100"/>
          <ac:graphicFrameMkLst>
            <pc:docMk/>
            <pc:sldMk cId="1204482938" sldId="293"/>
            <ac:graphicFrameMk id="22" creationId="{5D3A489B-BC7D-CB01-FC37-750D6E2C80E9}"/>
          </ac:graphicFrameMkLst>
        </pc:graphicFrameChg>
        <pc:graphicFrameChg chg="add mod">
          <ac:chgData name="Dana Zichová" userId="c2e4f37e-aad3-4189-a99b-46536d64e561" providerId="ADAL" clId="{3C556A22-3ACA-4055-9FBA-47DE7A189AF5}" dt="2024-03-19T10:18:55.801" v="155" actId="14100"/>
          <ac:graphicFrameMkLst>
            <pc:docMk/>
            <pc:sldMk cId="1204482938" sldId="293"/>
            <ac:graphicFrameMk id="23" creationId="{9F48861E-2E79-C35D-BEB0-BE4BE8283DDB}"/>
          </ac:graphicFrameMkLst>
        </pc:graphicFrameChg>
        <pc:picChg chg="add del mod ord">
          <ac:chgData name="Dana Zichová" userId="c2e4f37e-aad3-4189-a99b-46536d64e561" providerId="ADAL" clId="{3C556A22-3ACA-4055-9FBA-47DE7A189AF5}" dt="2024-03-19T10:11:23.173" v="102" actId="478"/>
          <ac:picMkLst>
            <pc:docMk/>
            <pc:sldMk cId="1204482938" sldId="293"/>
            <ac:picMk id="10" creationId="{4C37DC61-E2AE-180C-7211-0FD5F462442B}"/>
          </ac:picMkLst>
        </pc:picChg>
        <pc:picChg chg="add del mod">
          <ac:chgData name="Dana Zichová" userId="c2e4f37e-aad3-4189-a99b-46536d64e561" providerId="ADAL" clId="{3C556A22-3ACA-4055-9FBA-47DE7A189AF5}" dt="2024-03-19T10:12:58.039" v="122" actId="478"/>
          <ac:picMkLst>
            <pc:docMk/>
            <pc:sldMk cId="1204482938" sldId="293"/>
            <ac:picMk id="19" creationId="{F90635FE-2A17-ADA1-46C3-DA2A7FC0E935}"/>
          </ac:picMkLst>
        </pc:picChg>
        <pc:picChg chg="add del mod">
          <ac:chgData name="Dana Zichová" userId="c2e4f37e-aad3-4189-a99b-46536d64e561" providerId="ADAL" clId="{3C556A22-3ACA-4055-9FBA-47DE7A189AF5}" dt="2024-03-19T10:15:50.979" v="138" actId="478"/>
          <ac:picMkLst>
            <pc:docMk/>
            <pc:sldMk cId="1204482938" sldId="293"/>
            <ac:picMk id="25" creationId="{E036F705-2FC8-9D7A-0A3E-FD6C132B708A}"/>
          </ac:picMkLst>
        </pc:picChg>
        <pc:picChg chg="add mod">
          <ac:chgData name="Dana Zichová" userId="c2e4f37e-aad3-4189-a99b-46536d64e561" providerId="ADAL" clId="{3C556A22-3ACA-4055-9FBA-47DE7A189AF5}" dt="2024-03-19T10:18:13.547" v="151" actId="14100"/>
          <ac:picMkLst>
            <pc:docMk/>
            <pc:sldMk cId="1204482938" sldId="293"/>
            <ac:picMk id="27" creationId="{3ECFB0EE-66D2-A954-4D30-AB279256B96A}"/>
          </ac:picMkLst>
        </pc:picChg>
      </pc:sldChg>
      <pc:sldChg chg="modSp mod">
        <pc:chgData name="Dana Zichová" userId="c2e4f37e-aad3-4189-a99b-46536d64e561" providerId="ADAL" clId="{3C556A22-3ACA-4055-9FBA-47DE7A189AF5}" dt="2024-03-19T08:02:10.735" v="47" actId="313"/>
        <pc:sldMkLst>
          <pc:docMk/>
          <pc:sldMk cId="1481127729" sldId="296"/>
        </pc:sldMkLst>
        <pc:spChg chg="mod">
          <ac:chgData name="Dana Zichová" userId="c2e4f37e-aad3-4189-a99b-46536d64e561" providerId="ADAL" clId="{3C556A22-3ACA-4055-9FBA-47DE7A189AF5}" dt="2024-03-19T08:02:10.735" v="47" actId="313"/>
          <ac:spMkLst>
            <pc:docMk/>
            <pc:sldMk cId="1481127729" sldId="296"/>
            <ac:spMk id="3" creationId="{4246FC3A-EAD7-BFF7-84AA-7E0BAE0AC8EB}"/>
          </ac:spMkLst>
        </pc:spChg>
      </pc:sldChg>
    </pc:docChg>
  </pc:docChgLst>
  <pc:docChgLst>
    <pc:chgData name="Dana Zichová" userId="374f64b5-61d4-4793-bdbd-c772e1a8f36f" providerId="ADAL" clId="{81A4C37C-D628-4138-90B8-00AD33A970CD}"/>
    <pc:docChg chg="custSel delSld modSld modSection">
      <pc:chgData name="Dana Zichová" userId="374f64b5-61d4-4793-bdbd-c772e1a8f36f" providerId="ADAL" clId="{81A4C37C-D628-4138-90B8-00AD33A970CD}" dt="2023-06-06T07:35:46.487" v="86" actId="20577"/>
      <pc:docMkLst>
        <pc:docMk/>
      </pc:docMkLst>
      <pc:sldChg chg="modSp mod">
        <pc:chgData name="Dana Zichová" userId="374f64b5-61d4-4793-bdbd-c772e1a8f36f" providerId="ADAL" clId="{81A4C37C-D628-4138-90B8-00AD33A970CD}" dt="2023-06-06T07:35:46.487" v="86" actId="20577"/>
        <pc:sldMkLst>
          <pc:docMk/>
          <pc:sldMk cId="1481127729" sldId="296"/>
        </pc:sldMkLst>
        <pc:spChg chg="mod">
          <ac:chgData name="Dana Zichová" userId="374f64b5-61d4-4793-bdbd-c772e1a8f36f" providerId="ADAL" clId="{81A4C37C-D628-4138-90B8-00AD33A970CD}" dt="2023-06-06T07:35:46.487" v="86" actId="20577"/>
          <ac:spMkLst>
            <pc:docMk/>
            <pc:sldMk cId="1481127729" sldId="296"/>
            <ac:spMk id="3" creationId="{4246FC3A-EAD7-BFF7-84AA-7E0BAE0AC8EB}"/>
          </ac:spMkLst>
        </pc:spChg>
      </pc:sldChg>
      <pc:sldChg chg="del">
        <pc:chgData name="Dana Zichová" userId="374f64b5-61d4-4793-bdbd-c772e1a8f36f" providerId="ADAL" clId="{81A4C37C-D628-4138-90B8-00AD33A970CD}" dt="2023-06-06T07:33:29.612" v="0" actId="2696"/>
        <pc:sldMkLst>
          <pc:docMk/>
          <pc:sldMk cId="3047689107" sldId="298"/>
        </pc:sldMkLst>
      </pc:sldChg>
    </pc:docChg>
  </pc:docChgLst>
  <pc:docChgLst>
    <pc:chgData name="Dana Zichová" userId="374f64b5-61d4-4793-bdbd-c772e1a8f36f" providerId="ADAL" clId="{99608B52-0C69-4F25-9EFB-BA71541F23B2}"/>
    <pc:docChg chg="custSel modSld sldOrd">
      <pc:chgData name="Dana Zichová" userId="374f64b5-61d4-4793-bdbd-c772e1a8f36f" providerId="ADAL" clId="{99608B52-0C69-4F25-9EFB-BA71541F23B2}" dt="2023-02-17T08:44:15.488" v="70" actId="207"/>
      <pc:docMkLst>
        <pc:docMk/>
      </pc:docMkLst>
      <pc:sldChg chg="modSp mod ord">
        <pc:chgData name="Dana Zichová" userId="374f64b5-61d4-4793-bdbd-c772e1a8f36f" providerId="ADAL" clId="{99608B52-0C69-4F25-9EFB-BA71541F23B2}" dt="2023-02-17T08:43:01.349" v="66" actId="20577"/>
        <pc:sldMkLst>
          <pc:docMk/>
          <pc:sldMk cId="1451862263" sldId="267"/>
        </pc:sldMkLst>
        <pc:spChg chg="mod">
          <ac:chgData name="Dana Zichová" userId="374f64b5-61d4-4793-bdbd-c772e1a8f36f" providerId="ADAL" clId="{99608B52-0C69-4F25-9EFB-BA71541F23B2}" dt="2023-02-17T08:43:01.349" v="66" actId="20577"/>
          <ac:spMkLst>
            <pc:docMk/>
            <pc:sldMk cId="1451862263" sldId="267"/>
            <ac:spMk id="3" creationId="{0E0DC22A-4601-4EA1-EBF9-B17A3AD41BAC}"/>
          </ac:spMkLst>
        </pc:spChg>
      </pc:sldChg>
      <pc:sldChg chg="modSp mod">
        <pc:chgData name="Dana Zichová" userId="374f64b5-61d4-4793-bdbd-c772e1a8f36f" providerId="ADAL" clId="{99608B52-0C69-4F25-9EFB-BA71541F23B2}" dt="2023-02-17T08:44:15.488" v="70" actId="207"/>
        <pc:sldMkLst>
          <pc:docMk/>
          <pc:sldMk cId="1881934925" sldId="292"/>
        </pc:sldMkLst>
        <pc:spChg chg="mod">
          <ac:chgData name="Dana Zichová" userId="374f64b5-61d4-4793-bdbd-c772e1a8f36f" providerId="ADAL" clId="{99608B52-0C69-4F25-9EFB-BA71541F23B2}" dt="2023-02-17T08:44:15.488" v="70" actId="207"/>
          <ac:spMkLst>
            <pc:docMk/>
            <pc:sldMk cId="1881934925" sldId="292"/>
            <ac:spMk id="3" creationId="{FED60B13-F97D-01E5-AFF4-7CCAC9FF58AE}"/>
          </ac:spMkLst>
        </pc:spChg>
      </pc:sldChg>
    </pc:docChg>
  </pc:docChgLst>
  <pc:docChgLst>
    <pc:chgData name="Dana Zichová" userId="374f64b5-61d4-4793-bdbd-c772e1a8f36f" providerId="ADAL" clId="{71FFF3B9-C42B-40B5-86B6-CE5115B3D824}"/>
    <pc:docChg chg="undo custSel addSld delSld modSld sldOrd modSection">
      <pc:chgData name="Dana Zichová" userId="374f64b5-61d4-4793-bdbd-c772e1a8f36f" providerId="ADAL" clId="{71FFF3B9-C42B-40B5-86B6-CE5115B3D824}" dt="2023-05-09T07:19:56.247" v="2530"/>
      <pc:docMkLst>
        <pc:docMk/>
      </pc:docMkLst>
      <pc:sldChg chg="delSp modSp mod ord">
        <pc:chgData name="Dana Zichová" userId="374f64b5-61d4-4793-bdbd-c772e1a8f36f" providerId="ADAL" clId="{71FFF3B9-C42B-40B5-86B6-CE5115B3D824}" dt="2023-05-09T05:53:22.069" v="1186"/>
        <pc:sldMkLst>
          <pc:docMk/>
          <pc:sldMk cId="3514341159" sldId="262"/>
        </pc:sldMkLst>
        <pc:spChg chg="mod">
          <ac:chgData name="Dana Zichová" userId="374f64b5-61d4-4793-bdbd-c772e1a8f36f" providerId="ADAL" clId="{71FFF3B9-C42B-40B5-86B6-CE5115B3D824}" dt="2023-05-09T05:49:15.502" v="1166" actId="14100"/>
          <ac:spMkLst>
            <pc:docMk/>
            <pc:sldMk cId="3514341159" sldId="262"/>
            <ac:spMk id="2" creationId="{00000000-0000-0000-0000-000000000000}"/>
          </ac:spMkLst>
        </pc:spChg>
        <pc:spChg chg="mod">
          <ac:chgData name="Dana Zichová" userId="374f64b5-61d4-4793-bdbd-c772e1a8f36f" providerId="ADAL" clId="{71FFF3B9-C42B-40B5-86B6-CE5115B3D824}" dt="2023-05-04T11:00:00.214" v="77" actId="20577"/>
          <ac:spMkLst>
            <pc:docMk/>
            <pc:sldMk cId="3514341159" sldId="262"/>
            <ac:spMk id="3" creationId="{00000000-0000-0000-0000-000000000000}"/>
          </ac:spMkLst>
        </pc:spChg>
        <pc:picChg chg="del">
          <ac:chgData name="Dana Zichová" userId="374f64b5-61d4-4793-bdbd-c772e1a8f36f" providerId="ADAL" clId="{71FFF3B9-C42B-40B5-86B6-CE5115B3D824}" dt="2023-05-04T10:59:50.586" v="60" actId="478"/>
          <ac:picMkLst>
            <pc:docMk/>
            <pc:sldMk cId="3514341159" sldId="262"/>
            <ac:picMk id="7" creationId="{6F2C3611-EB5C-452C-B226-52D333F7040D}"/>
          </ac:picMkLst>
        </pc:picChg>
        <pc:picChg chg="mod">
          <ac:chgData name="Dana Zichová" userId="374f64b5-61d4-4793-bdbd-c772e1a8f36f" providerId="ADAL" clId="{71FFF3B9-C42B-40B5-86B6-CE5115B3D824}" dt="2023-05-04T11:00:07.276" v="78" actId="1076"/>
          <ac:picMkLst>
            <pc:docMk/>
            <pc:sldMk cId="3514341159" sldId="262"/>
            <ac:picMk id="10" creationId="{ED6D81B0-9E68-470B-9EBE-6829D43F50C4}"/>
          </ac:picMkLst>
        </pc:picChg>
        <pc:picChg chg="mod">
          <ac:chgData name="Dana Zichová" userId="374f64b5-61d4-4793-bdbd-c772e1a8f36f" providerId="ADAL" clId="{71FFF3B9-C42B-40B5-86B6-CE5115B3D824}" dt="2023-05-09T05:49:04.231" v="1164" actId="14100"/>
          <ac:picMkLst>
            <pc:docMk/>
            <pc:sldMk cId="3514341159" sldId="262"/>
            <ac:picMk id="11" creationId="{C0FF8F54-B0CC-4759-BCC8-C8A57A8BAAFA}"/>
          </ac:picMkLst>
        </pc:picChg>
      </pc:sldChg>
      <pc:sldChg chg="modSp mod ord">
        <pc:chgData name="Dana Zichová" userId="374f64b5-61d4-4793-bdbd-c772e1a8f36f" providerId="ADAL" clId="{71FFF3B9-C42B-40B5-86B6-CE5115B3D824}" dt="2023-05-09T05:53:31.259" v="1188"/>
        <pc:sldMkLst>
          <pc:docMk/>
          <pc:sldMk cId="2455255573" sldId="266"/>
        </pc:sldMkLst>
        <pc:spChg chg="mod">
          <ac:chgData name="Dana Zichová" userId="374f64b5-61d4-4793-bdbd-c772e1a8f36f" providerId="ADAL" clId="{71FFF3B9-C42B-40B5-86B6-CE5115B3D824}" dt="2023-05-05T11:08:08.062" v="535" actId="20577"/>
          <ac:spMkLst>
            <pc:docMk/>
            <pc:sldMk cId="2455255573" sldId="266"/>
            <ac:spMk id="3" creationId="{C00E98D0-58FC-A5C8-4BDC-0DE8B301393C}"/>
          </ac:spMkLst>
        </pc:spChg>
      </pc:sldChg>
      <pc:sldChg chg="modSp mod ord">
        <pc:chgData name="Dana Zichová" userId="374f64b5-61d4-4793-bdbd-c772e1a8f36f" providerId="ADAL" clId="{71FFF3B9-C42B-40B5-86B6-CE5115B3D824}" dt="2023-05-09T06:23:04.658" v="2101" actId="12"/>
        <pc:sldMkLst>
          <pc:docMk/>
          <pc:sldMk cId="1451862263" sldId="267"/>
        </pc:sldMkLst>
        <pc:spChg chg="mod">
          <ac:chgData name="Dana Zichová" userId="374f64b5-61d4-4793-bdbd-c772e1a8f36f" providerId="ADAL" clId="{71FFF3B9-C42B-40B5-86B6-CE5115B3D824}" dt="2023-05-09T06:23:04.658" v="2101" actId="12"/>
          <ac:spMkLst>
            <pc:docMk/>
            <pc:sldMk cId="1451862263" sldId="267"/>
            <ac:spMk id="3" creationId="{0E0DC22A-4601-4EA1-EBF9-B17A3AD41BAC}"/>
          </ac:spMkLst>
        </pc:spChg>
      </pc:sldChg>
      <pc:sldChg chg="del">
        <pc:chgData name="Dana Zichová" userId="374f64b5-61d4-4793-bdbd-c772e1a8f36f" providerId="ADAL" clId="{71FFF3B9-C42B-40B5-86B6-CE5115B3D824}" dt="2023-05-04T11:07:27.256" v="136" actId="2696"/>
        <pc:sldMkLst>
          <pc:docMk/>
          <pc:sldMk cId="3932912947" sldId="289"/>
        </pc:sldMkLst>
      </pc:sldChg>
      <pc:sldChg chg="del">
        <pc:chgData name="Dana Zichová" userId="374f64b5-61d4-4793-bdbd-c772e1a8f36f" providerId="ADAL" clId="{71FFF3B9-C42B-40B5-86B6-CE5115B3D824}" dt="2023-05-04T11:07:29.469" v="137" actId="47"/>
        <pc:sldMkLst>
          <pc:docMk/>
          <pc:sldMk cId="758630350" sldId="290"/>
        </pc:sldMkLst>
      </pc:sldChg>
      <pc:sldChg chg="delSp modSp mod">
        <pc:chgData name="Dana Zichová" userId="374f64b5-61d4-4793-bdbd-c772e1a8f36f" providerId="ADAL" clId="{71FFF3B9-C42B-40B5-86B6-CE5115B3D824}" dt="2023-05-04T10:59:34.621" v="59" actId="404"/>
        <pc:sldMkLst>
          <pc:docMk/>
          <pc:sldMk cId="824402204" sldId="291"/>
        </pc:sldMkLst>
        <pc:spChg chg="mod">
          <ac:chgData name="Dana Zichová" userId="374f64b5-61d4-4793-bdbd-c772e1a8f36f" providerId="ADAL" clId="{71FFF3B9-C42B-40B5-86B6-CE5115B3D824}" dt="2023-05-04T10:59:34.621" v="59" actId="404"/>
          <ac:spMkLst>
            <pc:docMk/>
            <pc:sldMk cId="824402204" sldId="291"/>
            <ac:spMk id="3" creationId="{FED60B13-F97D-01E5-AFF4-7CCAC9FF58AE}"/>
          </ac:spMkLst>
        </pc:spChg>
        <pc:picChg chg="del">
          <ac:chgData name="Dana Zichová" userId="374f64b5-61d4-4793-bdbd-c772e1a8f36f" providerId="ADAL" clId="{71FFF3B9-C42B-40B5-86B6-CE5115B3D824}" dt="2023-05-04T10:58:38.285" v="0" actId="478"/>
          <ac:picMkLst>
            <pc:docMk/>
            <pc:sldMk cId="824402204" sldId="291"/>
            <ac:picMk id="8" creationId="{95107941-FEF8-4420-2C18-72EAB2D092A9}"/>
          </ac:picMkLst>
        </pc:picChg>
        <pc:picChg chg="mod">
          <ac:chgData name="Dana Zichová" userId="374f64b5-61d4-4793-bdbd-c772e1a8f36f" providerId="ADAL" clId="{71FFF3B9-C42B-40B5-86B6-CE5115B3D824}" dt="2023-05-04T10:58:41.816" v="1" actId="1076"/>
          <ac:picMkLst>
            <pc:docMk/>
            <pc:sldMk cId="824402204" sldId="291"/>
            <ac:picMk id="10" creationId="{B5D546C1-007D-1A25-CD33-8D11890C0E8C}"/>
          </ac:picMkLst>
        </pc:picChg>
      </pc:sldChg>
      <pc:sldChg chg="addSp delSp modSp new mod ord modClrScheme chgLayout">
        <pc:chgData name="Dana Zichová" userId="374f64b5-61d4-4793-bdbd-c772e1a8f36f" providerId="ADAL" clId="{71FFF3B9-C42B-40B5-86B6-CE5115B3D824}" dt="2023-05-09T07:18:54.706" v="2420" actId="404"/>
        <pc:sldMkLst>
          <pc:docMk/>
          <pc:sldMk cId="1204482938" sldId="293"/>
        </pc:sldMkLst>
        <pc:spChg chg="del">
          <ac:chgData name="Dana Zichová" userId="374f64b5-61d4-4793-bdbd-c772e1a8f36f" providerId="ADAL" clId="{71FFF3B9-C42B-40B5-86B6-CE5115B3D824}" dt="2023-05-04T11:16:55.098" v="195" actId="26606"/>
          <ac:spMkLst>
            <pc:docMk/>
            <pc:sldMk cId="1204482938" sldId="293"/>
            <ac:spMk id="2" creationId="{DB7E8789-8EBF-D307-08F1-60FEFC0DBD28}"/>
          </ac:spMkLst>
        </pc:spChg>
        <pc:spChg chg="add mod">
          <ac:chgData name="Dana Zichová" userId="374f64b5-61d4-4793-bdbd-c772e1a8f36f" providerId="ADAL" clId="{71FFF3B9-C42B-40B5-86B6-CE5115B3D824}" dt="2023-05-09T07:18:54.706" v="2420" actId="404"/>
          <ac:spMkLst>
            <pc:docMk/>
            <pc:sldMk cId="1204482938" sldId="293"/>
            <ac:spMk id="2" creationId="{DEDDBAC2-6E87-1BBF-FBE2-ED042FCBD5BC}"/>
          </ac:spMkLst>
        </pc:spChg>
        <pc:spChg chg="del">
          <ac:chgData name="Dana Zichová" userId="374f64b5-61d4-4793-bdbd-c772e1a8f36f" providerId="ADAL" clId="{71FFF3B9-C42B-40B5-86B6-CE5115B3D824}" dt="2023-05-04T11:08:52.862" v="147"/>
          <ac:spMkLst>
            <pc:docMk/>
            <pc:sldMk cId="1204482938" sldId="293"/>
            <ac:spMk id="3" creationId="{ED8356B7-6A6E-F108-3975-003C50D803E2}"/>
          </ac:spMkLst>
        </pc:spChg>
        <pc:spChg chg="mod">
          <ac:chgData name="Dana Zichová" userId="374f64b5-61d4-4793-bdbd-c772e1a8f36f" providerId="ADAL" clId="{71FFF3B9-C42B-40B5-86B6-CE5115B3D824}" dt="2023-05-04T11:16:55.098" v="195" actId="26606"/>
          <ac:spMkLst>
            <pc:docMk/>
            <pc:sldMk cId="1204482938" sldId="293"/>
            <ac:spMk id="4" creationId="{E57081FB-5BCE-F928-5FF9-F18FC5048C19}"/>
          </ac:spMkLst>
        </pc:spChg>
        <pc:spChg chg="add del mod">
          <ac:chgData name="Dana Zichová" userId="374f64b5-61d4-4793-bdbd-c772e1a8f36f" providerId="ADAL" clId="{71FFF3B9-C42B-40B5-86B6-CE5115B3D824}" dt="2023-05-04T11:16:13.629" v="188" actId="22"/>
          <ac:spMkLst>
            <pc:docMk/>
            <pc:sldMk cId="1204482938" sldId="293"/>
            <ac:spMk id="7" creationId="{8E101089-E71E-E3D7-D074-9F258FCC3E2F}"/>
          </ac:spMkLst>
        </pc:spChg>
        <pc:spChg chg="add del mod">
          <ac:chgData name="Dana Zichová" userId="374f64b5-61d4-4793-bdbd-c772e1a8f36f" providerId="ADAL" clId="{71FFF3B9-C42B-40B5-86B6-CE5115B3D824}" dt="2023-05-04T11:16:41.339" v="194"/>
          <ac:spMkLst>
            <pc:docMk/>
            <pc:sldMk cId="1204482938" sldId="293"/>
            <ac:spMk id="9" creationId="{1CB0BC9B-8A67-960E-992B-A97C19F5E3C8}"/>
          </ac:spMkLst>
        </pc:spChg>
        <pc:spChg chg="add del mod">
          <ac:chgData name="Dana Zichová" userId="374f64b5-61d4-4793-bdbd-c772e1a8f36f" providerId="ADAL" clId="{71FFF3B9-C42B-40B5-86B6-CE5115B3D824}" dt="2023-05-05T10:09:14.976" v="233" actId="478"/>
          <ac:spMkLst>
            <pc:docMk/>
            <pc:sldMk cId="1204482938" sldId="293"/>
            <ac:spMk id="16" creationId="{0CC28AD7-C7BF-9368-84A5-DEF5DA5F306B}"/>
          </ac:spMkLst>
        </pc:spChg>
        <pc:spChg chg="add mod">
          <ac:chgData name="Dana Zichová" userId="374f64b5-61d4-4793-bdbd-c772e1a8f36f" providerId="ADAL" clId="{71FFF3B9-C42B-40B5-86B6-CE5115B3D824}" dt="2023-05-04T11:16:55.098" v="195" actId="26606"/>
          <ac:spMkLst>
            <pc:docMk/>
            <pc:sldMk cId="1204482938" sldId="293"/>
            <ac:spMk id="18" creationId="{2086DBC9-7C7D-A405-AD0B-43C685901526}"/>
          </ac:spMkLst>
        </pc:spChg>
        <pc:spChg chg="add del mod">
          <ac:chgData name="Dana Zichová" userId="374f64b5-61d4-4793-bdbd-c772e1a8f36f" providerId="ADAL" clId="{71FFF3B9-C42B-40B5-86B6-CE5115B3D824}" dt="2023-05-05T10:09:16.929" v="234" actId="478"/>
          <ac:spMkLst>
            <pc:docMk/>
            <pc:sldMk cId="1204482938" sldId="293"/>
            <ac:spMk id="20" creationId="{A30E302A-32EE-4636-E7E9-1F171E133B74}"/>
          </ac:spMkLst>
        </pc:spChg>
        <pc:spChg chg="add del mod">
          <ac:chgData name="Dana Zichová" userId="374f64b5-61d4-4793-bdbd-c772e1a8f36f" providerId="ADAL" clId="{71FFF3B9-C42B-40B5-86B6-CE5115B3D824}" dt="2023-05-04T11:18:46.399" v="200"/>
          <ac:spMkLst>
            <pc:docMk/>
            <pc:sldMk cId="1204482938" sldId="293"/>
            <ac:spMk id="22" creationId="{A07DAB82-E701-21D3-9F6C-0897CA5815AB}"/>
          </ac:spMkLst>
        </pc:spChg>
        <pc:graphicFrameChg chg="add del mod modGraphic">
          <ac:chgData name="Dana Zichová" userId="374f64b5-61d4-4793-bdbd-c772e1a8f36f" providerId="ADAL" clId="{71FFF3B9-C42B-40B5-86B6-CE5115B3D824}" dt="2023-05-04T11:16:24.854" v="191" actId="21"/>
          <ac:graphicFrameMkLst>
            <pc:docMk/>
            <pc:sldMk cId="1204482938" sldId="293"/>
            <ac:graphicFrameMk id="5" creationId="{7C7A7AA3-1607-D013-62E2-AD0C3632E6E8}"/>
          </ac:graphicFrameMkLst>
        </pc:graphicFrameChg>
        <pc:graphicFrameChg chg="add del mod">
          <ac:chgData name="Dana Zichová" userId="374f64b5-61d4-4793-bdbd-c772e1a8f36f" providerId="ADAL" clId="{71FFF3B9-C42B-40B5-86B6-CE5115B3D824}" dt="2023-05-04T11:16:30.221" v="193"/>
          <ac:graphicFrameMkLst>
            <pc:docMk/>
            <pc:sldMk cId="1204482938" sldId="293"/>
            <ac:graphicFrameMk id="10" creationId="{4D313F2A-DE4A-BF5F-5D0A-ED6C2FC0563E}"/>
          </ac:graphicFrameMkLst>
        </pc:graphicFrameChg>
        <pc:graphicFrameChg chg="add mod modGraphic">
          <ac:chgData name="Dana Zichová" userId="374f64b5-61d4-4793-bdbd-c772e1a8f36f" providerId="ADAL" clId="{71FFF3B9-C42B-40B5-86B6-CE5115B3D824}" dt="2023-05-09T07:17:43.258" v="2370" actId="14100"/>
          <ac:graphicFrameMkLst>
            <pc:docMk/>
            <pc:sldMk cId="1204482938" sldId="293"/>
            <ac:graphicFrameMk id="11" creationId="{C75184F7-74D6-188B-6A34-D3191C515DB7}"/>
          </ac:graphicFrameMkLst>
        </pc:graphicFrameChg>
        <pc:graphicFrameChg chg="add del mod">
          <ac:chgData name="Dana Zichová" userId="374f64b5-61d4-4793-bdbd-c772e1a8f36f" providerId="ADAL" clId="{71FFF3B9-C42B-40B5-86B6-CE5115B3D824}" dt="2023-05-04T11:18:31.541" v="198"/>
          <ac:graphicFrameMkLst>
            <pc:docMk/>
            <pc:sldMk cId="1204482938" sldId="293"/>
            <ac:graphicFrameMk id="12" creationId="{A1082652-9D43-E2B8-CA1B-796C1FFBFF47}"/>
          </ac:graphicFrameMkLst>
        </pc:graphicFrameChg>
        <pc:graphicFrameChg chg="add mod">
          <ac:chgData name="Dana Zichová" userId="374f64b5-61d4-4793-bdbd-c772e1a8f36f" providerId="ADAL" clId="{71FFF3B9-C42B-40B5-86B6-CE5115B3D824}" dt="2023-05-05T10:09:57.476" v="242" actId="1076"/>
          <ac:graphicFrameMkLst>
            <pc:docMk/>
            <pc:sldMk cId="1204482938" sldId="293"/>
            <ac:graphicFrameMk id="13" creationId="{3B764ACA-4426-EAA8-189A-662D9E548EB4}"/>
          </ac:graphicFrameMkLst>
        </pc:graphicFrameChg>
      </pc:sldChg>
      <pc:sldChg chg="modSp add del mod">
        <pc:chgData name="Dana Zichová" userId="374f64b5-61d4-4793-bdbd-c772e1a8f36f" providerId="ADAL" clId="{71FFF3B9-C42B-40B5-86B6-CE5115B3D824}" dt="2023-05-04T11:07:58.205" v="138" actId="47"/>
        <pc:sldMkLst>
          <pc:docMk/>
          <pc:sldMk cId="3104440477" sldId="294"/>
        </pc:sldMkLst>
        <pc:spChg chg="mod">
          <ac:chgData name="Dana Zichová" userId="374f64b5-61d4-4793-bdbd-c772e1a8f36f" providerId="ADAL" clId="{71FFF3B9-C42B-40B5-86B6-CE5115B3D824}" dt="2023-05-04T11:06:58.638" v="128" actId="14100"/>
          <ac:spMkLst>
            <pc:docMk/>
            <pc:sldMk cId="3104440477" sldId="294"/>
            <ac:spMk id="2" creationId="{AC99DD1D-B9BD-3B85-5256-F7AF7FD5ACDF}"/>
          </ac:spMkLst>
        </pc:spChg>
        <pc:spChg chg="mod">
          <ac:chgData name="Dana Zichová" userId="374f64b5-61d4-4793-bdbd-c772e1a8f36f" providerId="ADAL" clId="{71FFF3B9-C42B-40B5-86B6-CE5115B3D824}" dt="2023-05-04T11:07:05.298" v="133" actId="6549"/>
          <ac:spMkLst>
            <pc:docMk/>
            <pc:sldMk cId="3104440477" sldId="294"/>
            <ac:spMk id="3" creationId="{0E0DC22A-4601-4EA1-EBF9-B17A3AD41BAC}"/>
          </ac:spMkLst>
        </pc:spChg>
        <pc:picChg chg="mod">
          <ac:chgData name="Dana Zichová" userId="374f64b5-61d4-4793-bdbd-c772e1a8f36f" providerId="ADAL" clId="{71FFF3B9-C42B-40B5-86B6-CE5115B3D824}" dt="2023-05-04T11:06:27.201" v="117" actId="1076"/>
          <ac:picMkLst>
            <pc:docMk/>
            <pc:sldMk cId="3104440477" sldId="294"/>
            <ac:picMk id="5" creationId="{256AC252-DA6A-A517-869F-5DE2D57A8FB3}"/>
          </ac:picMkLst>
        </pc:picChg>
      </pc:sldChg>
      <pc:sldChg chg="addSp delSp modSp new del mod">
        <pc:chgData name="Dana Zichová" userId="374f64b5-61d4-4793-bdbd-c772e1a8f36f" providerId="ADAL" clId="{71FFF3B9-C42B-40B5-86B6-CE5115B3D824}" dt="2023-05-09T06:23:58.450" v="2106" actId="2696"/>
        <pc:sldMkLst>
          <pc:docMk/>
          <pc:sldMk cId="3530960606" sldId="294"/>
        </pc:sldMkLst>
        <pc:spChg chg="del">
          <ac:chgData name="Dana Zichová" userId="374f64b5-61d4-4793-bdbd-c772e1a8f36f" providerId="ADAL" clId="{71FFF3B9-C42B-40B5-86B6-CE5115B3D824}" dt="2023-05-04T11:21:53.516" v="221" actId="478"/>
          <ac:spMkLst>
            <pc:docMk/>
            <pc:sldMk cId="3530960606" sldId="294"/>
            <ac:spMk id="3" creationId="{1A56C465-F951-1FE1-CD96-21FBE216BEFC}"/>
          </ac:spMkLst>
        </pc:spChg>
        <pc:spChg chg="add mod">
          <ac:chgData name="Dana Zichová" userId="374f64b5-61d4-4793-bdbd-c772e1a8f36f" providerId="ADAL" clId="{71FFF3B9-C42B-40B5-86B6-CE5115B3D824}" dt="2023-05-09T06:23:53.138" v="2105" actId="478"/>
          <ac:spMkLst>
            <pc:docMk/>
            <pc:sldMk cId="3530960606" sldId="294"/>
            <ac:spMk id="3" creationId="{9C35A391-7D6D-A03F-C951-0D3C19FC24E2}"/>
          </ac:spMkLst>
        </pc:spChg>
        <pc:spChg chg="del mod">
          <ac:chgData name="Dana Zichová" userId="374f64b5-61d4-4793-bdbd-c772e1a8f36f" providerId="ADAL" clId="{71FFF3B9-C42B-40B5-86B6-CE5115B3D824}" dt="2023-05-04T11:22:30.876" v="223"/>
          <ac:spMkLst>
            <pc:docMk/>
            <pc:sldMk cId="3530960606" sldId="294"/>
            <ac:spMk id="4" creationId="{572CEBF2-700B-526E-B27B-261CB5C9BE70}"/>
          </ac:spMkLst>
        </pc:spChg>
        <pc:spChg chg="del">
          <ac:chgData name="Dana Zichová" userId="374f64b5-61d4-4793-bdbd-c772e1a8f36f" providerId="ADAL" clId="{71FFF3B9-C42B-40B5-86B6-CE5115B3D824}" dt="2023-05-04T11:21:48.203" v="220" actId="478"/>
          <ac:spMkLst>
            <pc:docMk/>
            <pc:sldMk cId="3530960606" sldId="294"/>
            <ac:spMk id="5" creationId="{37BABF35-5F8A-63C1-7F37-EA1D7420E062}"/>
          </ac:spMkLst>
        </pc:spChg>
        <pc:spChg chg="add del">
          <ac:chgData name="Dana Zichová" userId="374f64b5-61d4-4793-bdbd-c772e1a8f36f" providerId="ADAL" clId="{71FFF3B9-C42B-40B5-86B6-CE5115B3D824}" dt="2023-05-04T11:21:46.021" v="219" actId="478"/>
          <ac:spMkLst>
            <pc:docMk/>
            <pc:sldMk cId="3530960606" sldId="294"/>
            <ac:spMk id="6" creationId="{FE17B169-5E6C-DC8C-3F60-F6DEA248A2CA}"/>
          </ac:spMkLst>
        </pc:spChg>
        <pc:spChg chg="mod">
          <ac:chgData name="Dana Zichová" userId="374f64b5-61d4-4793-bdbd-c772e1a8f36f" providerId="ADAL" clId="{71FFF3B9-C42B-40B5-86B6-CE5115B3D824}" dt="2023-05-04T11:22:34.530" v="224" actId="1076"/>
          <ac:spMkLst>
            <pc:docMk/>
            <pc:sldMk cId="3530960606" sldId="294"/>
            <ac:spMk id="7" creationId="{5FA7B0A2-4569-A29E-5348-3585D6CE6F9A}"/>
          </ac:spMkLst>
        </pc:spChg>
        <pc:spChg chg="add del mod">
          <ac:chgData name="Dana Zichová" userId="374f64b5-61d4-4793-bdbd-c772e1a8f36f" providerId="ADAL" clId="{71FFF3B9-C42B-40B5-86B6-CE5115B3D824}" dt="2023-05-09T06:23:53.138" v="2105" actId="478"/>
          <ac:spMkLst>
            <pc:docMk/>
            <pc:sldMk cId="3530960606" sldId="294"/>
            <ac:spMk id="9" creationId="{0B4CDC28-A593-F216-AE68-33A9780E7981}"/>
          </ac:spMkLst>
        </pc:spChg>
        <pc:graphicFrameChg chg="add del mod ord modGraphic">
          <ac:chgData name="Dana Zichová" userId="374f64b5-61d4-4793-bdbd-c772e1a8f36f" providerId="ADAL" clId="{71FFF3B9-C42B-40B5-86B6-CE5115B3D824}" dt="2023-05-04T11:21:40.723" v="218" actId="3680"/>
          <ac:graphicFrameMkLst>
            <pc:docMk/>
            <pc:sldMk cId="3530960606" sldId="294"/>
            <ac:graphicFrameMk id="8" creationId="{B825404D-3972-7A39-A5BA-9892CB967FD0}"/>
          </ac:graphicFrameMkLst>
        </pc:graphicFrameChg>
      </pc:sldChg>
      <pc:sldChg chg="addSp delSp modSp new mod">
        <pc:chgData name="Dana Zichová" userId="374f64b5-61d4-4793-bdbd-c772e1a8f36f" providerId="ADAL" clId="{71FFF3B9-C42B-40B5-86B6-CE5115B3D824}" dt="2023-05-09T07:19:56.247" v="2530"/>
        <pc:sldMkLst>
          <pc:docMk/>
          <pc:sldMk cId="999838208" sldId="295"/>
        </pc:sldMkLst>
        <pc:spChg chg="mod">
          <ac:chgData name="Dana Zichová" userId="374f64b5-61d4-4793-bdbd-c772e1a8f36f" providerId="ADAL" clId="{71FFF3B9-C42B-40B5-86B6-CE5115B3D824}" dt="2023-05-09T07:15:23.992" v="2349" actId="20577"/>
          <ac:spMkLst>
            <pc:docMk/>
            <pc:sldMk cId="999838208" sldId="295"/>
            <ac:spMk id="2" creationId="{EEF5F3CA-DB39-3D34-8450-D933BAE83341}"/>
          </ac:spMkLst>
        </pc:spChg>
        <pc:spChg chg="del">
          <ac:chgData name="Dana Zichová" userId="374f64b5-61d4-4793-bdbd-c772e1a8f36f" providerId="ADAL" clId="{71FFF3B9-C42B-40B5-86B6-CE5115B3D824}" dt="2023-05-05T10:09:02.388" v="228" actId="478"/>
          <ac:spMkLst>
            <pc:docMk/>
            <pc:sldMk cId="999838208" sldId="295"/>
            <ac:spMk id="3" creationId="{0D53813B-47E1-FB56-D2A4-65286EBC76D5}"/>
          </ac:spMkLst>
        </pc:spChg>
        <pc:spChg chg="mod">
          <ac:chgData name="Dana Zichová" userId="374f64b5-61d4-4793-bdbd-c772e1a8f36f" providerId="ADAL" clId="{71FFF3B9-C42B-40B5-86B6-CE5115B3D824}" dt="2023-05-09T07:19:56.247" v="2530"/>
          <ac:spMkLst>
            <pc:docMk/>
            <pc:sldMk cId="999838208" sldId="295"/>
            <ac:spMk id="4" creationId="{EA2E026C-72C9-DBE3-16B1-C98D9A4761A7}"/>
          </ac:spMkLst>
        </pc:spChg>
        <pc:spChg chg="del">
          <ac:chgData name="Dana Zichová" userId="374f64b5-61d4-4793-bdbd-c772e1a8f36f" providerId="ADAL" clId="{71FFF3B9-C42B-40B5-86B6-CE5115B3D824}" dt="2023-05-05T10:08:58.545" v="226" actId="478"/>
          <ac:spMkLst>
            <pc:docMk/>
            <pc:sldMk cId="999838208" sldId="295"/>
            <ac:spMk id="5" creationId="{82096B3F-497E-5B8C-FB4F-66B4FC852324}"/>
          </ac:spMkLst>
        </pc:spChg>
        <pc:spChg chg="del">
          <ac:chgData name="Dana Zichová" userId="374f64b5-61d4-4793-bdbd-c772e1a8f36f" providerId="ADAL" clId="{71FFF3B9-C42B-40B5-86B6-CE5115B3D824}" dt="2023-05-05T10:09:00.675" v="227" actId="478"/>
          <ac:spMkLst>
            <pc:docMk/>
            <pc:sldMk cId="999838208" sldId="295"/>
            <ac:spMk id="6" creationId="{BC63034B-EC0F-D17F-254F-7E8A4A636786}"/>
          </ac:spMkLst>
        </pc:spChg>
        <pc:picChg chg="add mod">
          <ac:chgData name="Dana Zichová" userId="374f64b5-61d4-4793-bdbd-c772e1a8f36f" providerId="ADAL" clId="{71FFF3B9-C42B-40B5-86B6-CE5115B3D824}" dt="2023-05-09T07:16:08.959" v="2354" actId="1076"/>
          <ac:picMkLst>
            <pc:docMk/>
            <pc:sldMk cId="999838208" sldId="295"/>
            <ac:picMk id="5" creationId="{82AA5C48-1FEA-F6E1-4FEC-4F9175C6374D}"/>
          </ac:picMkLst>
        </pc:picChg>
      </pc:sldChg>
      <pc:sldChg chg="delSp modSp new mod">
        <pc:chgData name="Dana Zichová" userId="374f64b5-61d4-4793-bdbd-c772e1a8f36f" providerId="ADAL" clId="{71FFF3B9-C42B-40B5-86B6-CE5115B3D824}" dt="2023-05-09T07:17:06.265" v="2368" actId="20577"/>
        <pc:sldMkLst>
          <pc:docMk/>
          <pc:sldMk cId="1481127729" sldId="296"/>
        </pc:sldMkLst>
        <pc:spChg chg="mod">
          <ac:chgData name="Dana Zichová" userId="374f64b5-61d4-4793-bdbd-c772e1a8f36f" providerId="ADAL" clId="{71FFF3B9-C42B-40B5-86B6-CE5115B3D824}" dt="2023-05-09T05:48:21.465" v="1140" actId="20577"/>
          <ac:spMkLst>
            <pc:docMk/>
            <pc:sldMk cId="1481127729" sldId="296"/>
            <ac:spMk id="2" creationId="{89A21D26-2A51-5A4B-030D-CD5FB36C5A8F}"/>
          </ac:spMkLst>
        </pc:spChg>
        <pc:spChg chg="mod">
          <ac:chgData name="Dana Zichová" userId="374f64b5-61d4-4793-bdbd-c772e1a8f36f" providerId="ADAL" clId="{71FFF3B9-C42B-40B5-86B6-CE5115B3D824}" dt="2023-05-09T07:17:06.265" v="2368" actId="20577"/>
          <ac:spMkLst>
            <pc:docMk/>
            <pc:sldMk cId="1481127729" sldId="296"/>
            <ac:spMk id="3" creationId="{4246FC3A-EAD7-BFF7-84AA-7E0BAE0AC8EB}"/>
          </ac:spMkLst>
        </pc:spChg>
        <pc:spChg chg="del mod">
          <ac:chgData name="Dana Zichová" userId="374f64b5-61d4-4793-bdbd-c772e1a8f36f" providerId="ADAL" clId="{71FFF3B9-C42B-40B5-86B6-CE5115B3D824}" dt="2023-05-05T11:17:20.412" v="902" actId="478"/>
          <ac:spMkLst>
            <pc:docMk/>
            <pc:sldMk cId="1481127729" sldId="296"/>
            <ac:spMk id="4" creationId="{693622EB-4A3B-FD49-985B-B16FB4B9349A}"/>
          </ac:spMkLst>
        </pc:spChg>
      </pc:sldChg>
      <pc:sldChg chg="modSp new mod">
        <pc:chgData name="Dana Zichová" userId="374f64b5-61d4-4793-bdbd-c772e1a8f36f" providerId="ADAL" clId="{71FFF3B9-C42B-40B5-86B6-CE5115B3D824}" dt="2023-05-05T11:18:30.531" v="1021" actId="20577"/>
        <pc:sldMkLst>
          <pc:docMk/>
          <pc:sldMk cId="1556206931" sldId="297"/>
        </pc:sldMkLst>
        <pc:spChg chg="mod">
          <ac:chgData name="Dana Zichová" userId="374f64b5-61d4-4793-bdbd-c772e1a8f36f" providerId="ADAL" clId="{71FFF3B9-C42B-40B5-86B6-CE5115B3D824}" dt="2023-05-05T11:10:06.092" v="584" actId="404"/>
          <ac:spMkLst>
            <pc:docMk/>
            <pc:sldMk cId="1556206931" sldId="297"/>
            <ac:spMk id="2" creationId="{79BE4179-68A1-ABD3-8BFE-8BE83D9AEAA3}"/>
          </ac:spMkLst>
        </pc:spChg>
        <pc:spChg chg="mod">
          <ac:chgData name="Dana Zichová" userId="374f64b5-61d4-4793-bdbd-c772e1a8f36f" providerId="ADAL" clId="{71FFF3B9-C42B-40B5-86B6-CE5115B3D824}" dt="2023-05-05T11:18:30.531" v="1021" actId="20577"/>
          <ac:spMkLst>
            <pc:docMk/>
            <pc:sldMk cId="1556206931" sldId="297"/>
            <ac:spMk id="3" creationId="{CE21ECDF-EDAE-5F59-2457-F5810F39523D}"/>
          </ac:spMkLst>
        </pc:spChg>
      </pc:sldChg>
      <pc:sldChg chg="addSp modSp new mod">
        <pc:chgData name="Dana Zichová" userId="374f64b5-61d4-4793-bdbd-c772e1a8f36f" providerId="ADAL" clId="{71FFF3B9-C42B-40B5-86B6-CE5115B3D824}" dt="2023-05-09T06:20:23.504" v="2066" actId="108"/>
        <pc:sldMkLst>
          <pc:docMk/>
          <pc:sldMk cId="3047689107" sldId="298"/>
        </pc:sldMkLst>
        <pc:spChg chg="mod">
          <ac:chgData name="Dana Zichová" userId="374f64b5-61d4-4793-bdbd-c772e1a8f36f" providerId="ADAL" clId="{71FFF3B9-C42B-40B5-86B6-CE5115B3D824}" dt="2023-05-09T06:18:02.755" v="2043" actId="20577"/>
          <ac:spMkLst>
            <pc:docMk/>
            <pc:sldMk cId="3047689107" sldId="298"/>
            <ac:spMk id="2" creationId="{77E3C796-D15F-C405-DE37-9D1ACAFE4B0A}"/>
          </ac:spMkLst>
        </pc:spChg>
        <pc:spChg chg="mod">
          <ac:chgData name="Dana Zichová" userId="374f64b5-61d4-4793-bdbd-c772e1a8f36f" providerId="ADAL" clId="{71FFF3B9-C42B-40B5-86B6-CE5115B3D824}" dt="2023-05-09T06:20:23.504" v="2066" actId="108"/>
          <ac:spMkLst>
            <pc:docMk/>
            <pc:sldMk cId="3047689107" sldId="298"/>
            <ac:spMk id="3" creationId="{048961C1-7F4A-B208-7E39-92C11F253161}"/>
          </ac:spMkLst>
        </pc:spChg>
        <pc:spChg chg="add mod">
          <ac:chgData name="Dana Zichová" userId="374f64b5-61d4-4793-bdbd-c772e1a8f36f" providerId="ADAL" clId="{71FFF3B9-C42B-40B5-86B6-CE5115B3D824}" dt="2023-05-09T06:19:44.241" v="2063" actId="108"/>
          <ac:spMkLst>
            <pc:docMk/>
            <pc:sldMk cId="3047689107" sldId="298"/>
            <ac:spMk id="6" creationId="{7540A120-BD5E-9646-FBB5-B5405006610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Zdroje financí v roce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3E-4FCF-8A73-86BD692E59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3E-4FCF-8A73-86BD692E59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3E-4FCF-8A73-86BD692E5948}"/>
              </c:ext>
            </c:extLst>
          </c:dPt>
          <c:cat>
            <c:strRef>
              <c:f>List1!$B$3:$B$5</c:f>
              <c:strCache>
                <c:ptCount val="3"/>
                <c:pt idx="0">
                  <c:v>dotace MČ Praha 4</c:v>
                </c:pt>
                <c:pt idx="1">
                  <c:v>dotace ESF - OP PPR</c:v>
                </c:pt>
                <c:pt idx="2">
                  <c:v>školkovné od rodičů</c:v>
                </c:pt>
              </c:strCache>
            </c:strRef>
          </c:cat>
          <c:val>
            <c:numRef>
              <c:f>List1!$C$3:$C$5</c:f>
              <c:numCache>
                <c:formatCode>"Kč"#,##0_);[Red]\("Kč"#,##0\)</c:formatCode>
                <c:ptCount val="3"/>
                <c:pt idx="0">
                  <c:v>9400000</c:v>
                </c:pt>
                <c:pt idx="1">
                  <c:v>8650000</c:v>
                </c:pt>
                <c:pt idx="2">
                  <c:v>6559000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3E-4FCF-8A73-86BD692E5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3767359"/>
        <c:axId val="773771679"/>
      </c:barChart>
      <c:catAx>
        <c:axId val="7737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73771679"/>
        <c:crosses val="autoZero"/>
        <c:auto val="1"/>
        <c:lblAlgn val="ctr"/>
        <c:lblOffset val="100"/>
        <c:noMultiLvlLbl val="0"/>
      </c:catAx>
      <c:valAx>
        <c:axId val="77377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Kč&quot;#,##0_);[Red]\(&quot;Kč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73767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Zdroj financí v roce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2F-441F-8CE8-F93BF5B4E8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2F-441F-8CE8-F93BF5B4E8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2F-441F-8CE8-F93BF5B4E858}"/>
              </c:ext>
            </c:extLst>
          </c:dPt>
          <c:cat>
            <c:strRef>
              <c:f>List1!$F$3:$F$5</c:f>
              <c:strCache>
                <c:ptCount val="3"/>
                <c:pt idx="0">
                  <c:v>dotace MČ Praha 4</c:v>
                </c:pt>
                <c:pt idx="1">
                  <c:v>dotace MPSV obsazenost </c:v>
                </c:pt>
                <c:pt idx="2">
                  <c:v>školkovné od rodičů</c:v>
                </c:pt>
              </c:strCache>
            </c:strRef>
          </c:cat>
          <c:val>
            <c:numRef>
              <c:f>List1!$G$3:$G$5</c:f>
              <c:numCache>
                <c:formatCode>"Kč"#,##0_);[Red]\("Kč"#,##0\)</c:formatCode>
                <c:ptCount val="3"/>
                <c:pt idx="0">
                  <c:v>2329579</c:v>
                </c:pt>
                <c:pt idx="1">
                  <c:v>19419595</c:v>
                </c:pt>
                <c:pt idx="2">
                  <c:v>5884000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2F-441F-8CE8-F93BF5B4E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308367"/>
        <c:axId val="439310287"/>
      </c:barChart>
      <c:catAx>
        <c:axId val="43930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9310287"/>
        <c:crosses val="autoZero"/>
        <c:auto val="1"/>
        <c:lblAlgn val="ctr"/>
        <c:lblOffset val="100"/>
        <c:noMultiLvlLbl val="0"/>
      </c:catAx>
      <c:valAx>
        <c:axId val="43931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Kč&quot;#,##0_);[Red]\(&quot;Kč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9308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CD51C-057C-4EC3-AEE4-4C67A48E82CF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004C-02AA-484A-9004-C9B8E98E92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7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94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02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4D6F-5904-4832-B4E0-E4C7FC6CC42B}" type="datetime1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95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D5B2-89BC-441A-AD31-86544D5E58FA}" type="datetime1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3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87E-E52A-413B-8EF8-22CE9AFDE489}" type="datetime1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05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6AC-6B8A-4AFD-AD58-6075A96295FA}" type="datetime1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7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7CAC-48C8-4912-8AD9-A0C0A0D9EF4E}" type="datetime1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37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27D8-6E1D-4B26-9FFB-B3985157E8F2}" type="datetime1">
              <a:rPr lang="cs-CZ" smtClean="0"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12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E4B5-4DA8-46C1-A44C-97A53636A267}" type="datetime1">
              <a:rPr lang="cs-CZ" smtClean="0"/>
              <a:t>19.03.2024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59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B5F-1D30-44E9-9676-F3ABA7A07F3F}" type="datetime1">
              <a:rPr lang="cs-CZ" smtClean="0"/>
              <a:t>19.03.2024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8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A04C-6ACD-411C-9706-6BE348E32187}" type="datetime1">
              <a:rPr lang="cs-CZ" smtClean="0"/>
              <a:t>19.03.2024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99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B7D4-078E-49D5-8483-C4888BB1BDB5}" type="datetime1">
              <a:rPr lang="cs-CZ" smtClean="0"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76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F4F0-35F3-48D8-8D0A-88386EE0AA5D}" type="datetime1">
              <a:rPr lang="cs-CZ" smtClean="0"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36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82D6-0391-414A-A735-D1560D4F14BE}" type="datetime1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56C-866F-4493-8F9C-A5006B7E3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0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zpraha4.cz/" TargetMode="External"/><Relationship Id="rId2" Type="http://schemas.openxmlformats.org/officeDocument/2006/relationships/hyperlink" Target="mailto:dana.zichova@zzpraha4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hyperlink" Target="http://www.cpzpraha4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938D8-C91F-E07F-88D5-DEAC5C79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D60B13-F97D-01E5-AFF4-7CCAC9FF5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Zdravotnické zařízení městské části Praha 4</a:t>
            </a:r>
          </a:p>
          <a:p>
            <a:pPr marL="0" indent="0" algn="ctr">
              <a:buNone/>
            </a:pPr>
            <a:endParaRPr lang="cs-CZ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109728" indent="0" algn="ctr">
              <a:buNone/>
            </a:pPr>
            <a:r>
              <a:rPr lang="cs-CZ" sz="2400" dirty="0"/>
              <a:t>Dana Zichová, ředitelka příspěvkové organizace</a:t>
            </a:r>
          </a:p>
          <a:p>
            <a:pPr marL="0" indent="0">
              <a:buNone/>
            </a:pPr>
            <a:endParaRPr lang="cs-CZ" sz="3200" dirty="0"/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92D26B7-BB33-49B2-6D60-3F5C1A388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8" y="166424"/>
            <a:ext cx="1433775" cy="1433775"/>
          </a:xfrm>
          <a:prstGeom prst="rect">
            <a:avLst/>
          </a:prstGeom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F17A1F06-34CC-D708-D32B-36C90A68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8" y="274638"/>
            <a:ext cx="155121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5D546C1-007D-1A25-CD33-8D11890C0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860877"/>
            <a:ext cx="4716016" cy="26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0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5208D-9421-CDD8-E51F-11967D08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Dětské skupiny</a:t>
            </a:r>
            <a:br>
              <a:rPr lang="cs-CZ" dirty="0"/>
            </a:br>
            <a:r>
              <a:rPr lang="cs-CZ" dirty="0"/>
              <a:t>Zdravotnického zařízení MČ Praha 4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E98D0-58FC-A5C8-4BDC-0DE8B3013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6371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900" dirty="0"/>
              <a:t>Péče o děti od 1 do 3 let věku v 7 dětských skupinách zřizovaných městskou částí Praha 4 s celkovou kapacitou 155 míst.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600" b="1" dirty="0"/>
              <a:t>Objekt Kotorská</a:t>
            </a:r>
          </a:p>
          <a:p>
            <a:r>
              <a:rPr lang="cs-CZ" sz="2600" dirty="0"/>
              <a:t>Dětská skupina Berušky (23 dětí)</a:t>
            </a:r>
          </a:p>
          <a:p>
            <a:r>
              <a:rPr lang="cs-CZ" sz="2600" dirty="0"/>
              <a:t>Dětská skupina Sluníčka (23 dětí)</a:t>
            </a:r>
          </a:p>
          <a:p>
            <a:r>
              <a:rPr lang="cs-CZ" sz="2600" dirty="0"/>
              <a:t>Dětská skupina Krtečci (23 dětí)</a:t>
            </a:r>
          </a:p>
          <a:p>
            <a:r>
              <a:rPr lang="cs-CZ" sz="2600" dirty="0"/>
              <a:t>Sídlo ředitelství organizace</a:t>
            </a:r>
          </a:p>
          <a:p>
            <a:r>
              <a:rPr lang="cs-CZ" sz="2600" dirty="0"/>
              <a:t>Rozsáhlá zahrada</a:t>
            </a:r>
          </a:p>
          <a:p>
            <a:r>
              <a:rPr lang="cs-CZ" sz="2600" dirty="0"/>
              <a:t>Prádelna </a:t>
            </a:r>
          </a:p>
          <a:p>
            <a:r>
              <a:rPr lang="cs-CZ" sz="2600" dirty="0"/>
              <a:t>Kuchyň (příprava stravy pro děti i personál)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b="1" dirty="0"/>
              <a:t>Objekt Rabasova</a:t>
            </a:r>
          </a:p>
          <a:p>
            <a:r>
              <a:rPr lang="cs-CZ" sz="2600" dirty="0"/>
              <a:t>Dětská skupina Myšky (23 dětí)</a:t>
            </a:r>
          </a:p>
          <a:p>
            <a:r>
              <a:rPr lang="cs-CZ" sz="2600" dirty="0"/>
              <a:t>Dětská skupina Koťátka (23 dětí)</a:t>
            </a:r>
          </a:p>
          <a:p>
            <a:r>
              <a:rPr lang="cs-CZ" sz="2600" dirty="0"/>
              <a:t>Dětská skupina Žabičky (20 dětí)</a:t>
            </a:r>
          </a:p>
          <a:p>
            <a:r>
              <a:rPr lang="cs-CZ" sz="2600" dirty="0"/>
              <a:t>Dětská skupina Štěňátka (20 dětí)</a:t>
            </a:r>
          </a:p>
          <a:p>
            <a:r>
              <a:rPr lang="cs-CZ" sz="2600" dirty="0"/>
              <a:t>Rozsáhlá zahrada</a:t>
            </a:r>
          </a:p>
          <a:p>
            <a:r>
              <a:rPr lang="cs-CZ" sz="2600" dirty="0"/>
              <a:t>Prádelna </a:t>
            </a:r>
          </a:p>
          <a:p>
            <a:r>
              <a:rPr lang="cs-CZ" sz="2600" dirty="0"/>
              <a:t>Kuchyň (příprava stravy pro děti i personál)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84192C-FD34-51A4-5662-36A74E5A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A53DE1-E727-901E-99EB-1BF996E4E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487" y="4478317"/>
            <a:ext cx="4572001" cy="18780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F278EF-18C9-B9A6-A343-C13CD8DD8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487" y="2277179"/>
            <a:ext cx="4560849" cy="1610455"/>
          </a:xfrm>
          <a:prstGeom prst="rect">
            <a:avLst/>
          </a:prstGeom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8C368AAF-BE81-55B4-AF84-A77893450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34" y="92076"/>
            <a:ext cx="954166" cy="7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5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21D26-2A51-5A4B-030D-CD5FB36C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b="1" dirty="0">
                <a:latin typeface="+mn-lt"/>
                <a:ea typeface="+mn-ea"/>
                <a:cs typeface="+mn-cs"/>
              </a:rPr>
              <a:t>Vznik dětských skupin Zdravotnického zařízení </a:t>
            </a:r>
            <a:br>
              <a:rPr lang="cs-CZ" sz="3000" b="1" dirty="0">
                <a:latin typeface="+mn-lt"/>
                <a:ea typeface="+mn-ea"/>
                <a:cs typeface="+mn-cs"/>
              </a:rPr>
            </a:br>
            <a:r>
              <a:rPr lang="cs-CZ" sz="3000" b="1" dirty="0">
                <a:latin typeface="+mn-lt"/>
                <a:ea typeface="+mn-ea"/>
                <a:cs typeface="+mn-cs"/>
              </a:rPr>
              <a:t>MČ Praha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6FC3A-EAD7-BFF7-84AA-7E0BAE0A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Do března roku 2012 fungovalo naše zařízení jako jesle (zvláštní dětská zdravotnická zařízení) – pod MZČR. Poté byl zákonnou úpravou tento status zrušen.</a:t>
            </a:r>
          </a:p>
          <a:p>
            <a:r>
              <a:rPr lang="cs-CZ" dirty="0"/>
              <a:t>Následně jsme se několik let řídili běžnými zákony a normami.</a:t>
            </a:r>
          </a:p>
          <a:p>
            <a:r>
              <a:rPr lang="cs-CZ" dirty="0"/>
              <a:t>V roce 2015 jsme </a:t>
            </a:r>
            <a:r>
              <a:rPr lang="cs-CZ" dirty="0" err="1"/>
              <a:t>dokvalifikovali</a:t>
            </a:r>
            <a:r>
              <a:rPr lang="cs-CZ" dirty="0"/>
              <a:t> stávající personál na „Chůvy pro děti do zahájení povinné školní docházky“</a:t>
            </a:r>
          </a:p>
          <a:p>
            <a:r>
              <a:rPr lang="cs-CZ" dirty="0"/>
              <a:t>Od 1. ledna 2016 jsme sedmi registrovanými dětskými skupinami – pod MPSV. </a:t>
            </a:r>
          </a:p>
          <a:p>
            <a:r>
              <a:rPr lang="cs-CZ" dirty="0"/>
              <a:t>V roce 2023 jsme </a:t>
            </a:r>
            <a:r>
              <a:rPr lang="cs-CZ" dirty="0" err="1"/>
              <a:t>dokvalifikovali</a:t>
            </a:r>
            <a:r>
              <a:rPr lang="cs-CZ" dirty="0"/>
              <a:t> stávající personál na „</a:t>
            </a:r>
            <a:r>
              <a:rPr lang="cs-CZ" sz="3200" dirty="0"/>
              <a:t>Chůvy pro děti v dětské skupině“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12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9DD1D-B9BD-3B85-5256-F7AF7FD5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8906"/>
            <a:ext cx="7787208" cy="1570013"/>
          </a:xfrm>
        </p:spPr>
        <p:txBody>
          <a:bodyPr>
            <a:normAutofit/>
          </a:bodyPr>
          <a:lstStyle/>
          <a:p>
            <a:r>
              <a:rPr lang="cs-CZ" sz="3600" dirty="0"/>
              <a:t>Zdravotnické zařízení MČ Praha 4 </a:t>
            </a:r>
            <a:br>
              <a:rPr lang="cs-CZ" sz="3600" dirty="0"/>
            </a:br>
            <a:r>
              <a:rPr lang="cs-CZ" sz="2400" dirty="0"/>
              <a:t>Zdroje financování</a:t>
            </a:r>
            <a:br>
              <a:rPr lang="cs-CZ" sz="2400" dirty="0"/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0DC22A-4601-4EA1-EBF9-B17A3AD4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Od 1. 1. 2016 do 31. 12. 2022 byl provoz dětských skupin spolufinancován z ESF v rámci OPPPR.</a:t>
            </a:r>
          </a:p>
          <a:p>
            <a:pPr marL="0" indent="0">
              <a:buNone/>
            </a:pPr>
            <a:endParaRPr lang="cs-CZ" sz="2000" dirty="0"/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Od 1. 1. 2023 jsme zahájili čerpání státního příspěvku od MPSV na provoz dětských skupin.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Dotace od městské části Praha 4.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Školkovné od rodičů ve výši 4000 Kč/měsíc.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r>
              <a:rPr lang="cs-CZ" altLang="cs-CZ" sz="2000" dirty="0"/>
              <a:t>Novela zákona o DS a především nastavení systému dotací DS upevnila finanční stabilitu, jistotu příjemce a udržitelnost DS.</a:t>
            </a:r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256AC252-DA6A-A517-869F-5DE2D57A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06" y="223013"/>
            <a:ext cx="1242997" cy="9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mince&#10;&#10;Popis byl vytvořen automaticky">
            <a:extLst>
              <a:ext uri="{FF2B5EF4-FFF2-40B4-BE49-F238E27FC236}">
                <a16:creationId xmlns:a16="http://schemas.microsoft.com/office/drawing/2014/main" id="{EC7D4190-0CAC-6873-9F3C-4A564EF49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5565"/>
            <a:ext cx="1535012" cy="10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6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7081FB-5BCE-F928-5FF9-F18FC504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29956C-866F-4493-8F9C-A5006B7E37B2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DDBAC2-6E87-1BBF-FBE2-ED042FCB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Autofit/>
          </a:bodyPr>
          <a:lstStyle/>
          <a:p>
            <a:r>
              <a:rPr lang="cs-CZ" sz="2400" dirty="0"/>
              <a:t>Výsledky financování dětských skupin ZZMČP4 v roce 2022 a 2023</a:t>
            </a:r>
          </a:p>
        </p:txBody>
      </p:sp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5D3A489B-BC7D-CB01-FC37-750D6E2C8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063379"/>
              </p:ext>
            </p:extLst>
          </p:nvPr>
        </p:nvGraphicFramePr>
        <p:xfrm>
          <a:off x="539552" y="3789039"/>
          <a:ext cx="3816424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f 22">
            <a:extLst>
              <a:ext uri="{FF2B5EF4-FFF2-40B4-BE49-F238E27FC236}">
                <a16:creationId xmlns:a16="http://schemas.microsoft.com/office/drawing/2014/main" id="{9F48861E-2E79-C35D-BEB0-BE4BE8283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683837"/>
              </p:ext>
            </p:extLst>
          </p:nvPr>
        </p:nvGraphicFramePr>
        <p:xfrm>
          <a:off x="4355976" y="3789040"/>
          <a:ext cx="4248472" cy="256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Obrázek 26">
            <a:extLst>
              <a:ext uri="{FF2B5EF4-FFF2-40B4-BE49-F238E27FC236}">
                <a16:creationId xmlns:a16="http://schemas.microsoft.com/office/drawing/2014/main" id="{3ECFB0EE-66D2-A954-4D30-AB279256B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54" y="837919"/>
            <a:ext cx="7940978" cy="27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8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E4179-68A1-ABD3-8BFE-8BE83D9A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Personální obsazení našich dětských skupin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21ECDF-EDAE-5F59-2457-F5810F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 každé dětské skupině o děti pečuje:</a:t>
            </a:r>
          </a:p>
          <a:p>
            <a:pPr marL="0" indent="0">
              <a:buNone/>
            </a:pPr>
            <a:r>
              <a:rPr lang="cs-CZ" dirty="0"/>
              <a:t>1 vrchní vychovatelka</a:t>
            </a:r>
          </a:p>
          <a:p>
            <a:pPr marL="0" indent="0">
              <a:buNone/>
            </a:pPr>
            <a:r>
              <a:rPr lang="cs-CZ" dirty="0"/>
              <a:t>2 vychovatelky</a:t>
            </a:r>
          </a:p>
          <a:p>
            <a:pPr marL="0" indent="0">
              <a:buNone/>
            </a:pPr>
            <a:r>
              <a:rPr lang="cs-CZ" dirty="0"/>
              <a:t>1 asistentka vychovatelky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S ohledem na provozní potřeby se nám osvědčilo mít o 1 pečující osobu navíc.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 počtu </a:t>
            </a:r>
            <a:r>
              <a:rPr lang="cs-CZ" sz="2400"/>
              <a:t>pečujících osob </a:t>
            </a:r>
            <a:r>
              <a:rPr lang="cs-CZ" sz="2400" dirty="0"/>
              <a:t>na počet přítomných dětí vidím nejzásadnější rozdíl mezi MŠ a DS </a:t>
            </a:r>
            <a:r>
              <a:rPr lang="cs-CZ" sz="2400"/>
              <a:t>ve prospěch DS.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F318CC-C23D-FFEA-EDDF-EF7D1FE4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20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5F3CA-DB39-3D34-8450-D933BAE8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DS a MŠ Prahy 4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2E026C-72C9-DBE3-16B1-C98D9A476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52065"/>
            <a:ext cx="8291264" cy="4474098"/>
          </a:xfrm>
        </p:spPr>
        <p:txBody>
          <a:bodyPr>
            <a:normAutofit/>
          </a:bodyPr>
          <a:lstStyle/>
          <a:p>
            <a:r>
              <a:rPr lang="cs-CZ" dirty="0"/>
              <a:t>Na Praze 4 vedle sebe funguje 36 mateřských školek s kapacitou 3500 a 7 dětských skupin s kapacitou 155.</a:t>
            </a:r>
          </a:p>
          <a:p>
            <a:r>
              <a:rPr lang="cs-CZ" dirty="0"/>
              <a:t>Vzájemně si nekonkurují, péče o děti z dětských skupin plynule přechází do mateřských školek.</a:t>
            </a:r>
          </a:p>
          <a:p>
            <a:r>
              <a:rPr lang="cs-CZ" dirty="0"/>
              <a:t>Tento systém obyvatelé naší městské části velmi oceňují.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A3E1F6-234F-16B5-64A2-645011AA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AA5C48-1FEA-F6E1-4FEC-4F9175C6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90" y="4150519"/>
            <a:ext cx="7228483" cy="19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3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938D8-C91F-E07F-88D5-DEAC5C79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D60B13-F97D-01E5-AFF4-7CCAC9FF5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cs-CZ" sz="5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sz="5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vaši pozornost!</a:t>
            </a:r>
          </a:p>
          <a:p>
            <a:pPr marL="0" indent="0" algn="ctr">
              <a:buNone/>
            </a:pPr>
            <a:endParaRPr lang="cs-CZ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Dana Zichová, DiS.</a:t>
            </a:r>
          </a:p>
          <a:p>
            <a:pPr marL="0" indent="0" algn="ctr">
              <a:buNone/>
            </a:pPr>
            <a:r>
              <a:rPr lang="cs-CZ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ředitelka příspěvkové organizace</a:t>
            </a:r>
            <a:endParaRPr lang="cs-CZ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Zdravotnické zařízení městské části Praha 4</a:t>
            </a:r>
          </a:p>
          <a:p>
            <a:pPr marL="109728" indent="0" algn="ctr">
              <a:buNone/>
            </a:pPr>
            <a:r>
              <a:rPr lang="cs-CZ" sz="1800" dirty="0"/>
              <a:t>Kotorská 1590/40, 140 00 Praha 4</a:t>
            </a:r>
          </a:p>
          <a:p>
            <a:pPr marL="109728" indent="0" algn="ctr">
              <a:buNone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dana.zichova@zzpraha4.cz</a:t>
            </a:r>
            <a:endParaRPr lang="cs-CZ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endParaRPr lang="cs-CZ" sz="2400" dirty="0"/>
          </a:p>
          <a:p>
            <a:pPr marL="109728" indent="0" algn="ctr">
              <a:buNone/>
            </a:pP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www.zzpraha4.cz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9728" indent="0" algn="ctr">
              <a:buNone/>
            </a:pP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www.cpzpraha4.cz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9728" indent="0" algn="ctr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92D26B7-BB33-49B2-6D60-3F5C1A388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8" y="166424"/>
            <a:ext cx="1433775" cy="1433775"/>
          </a:xfrm>
          <a:prstGeom prst="rect">
            <a:avLst/>
          </a:prstGeom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F17A1F06-34CC-D708-D32B-36C90A68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8" y="274638"/>
            <a:ext cx="155121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349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481</Words>
  <Application>Microsoft Office PowerPoint</Application>
  <PresentationFormat>Předvádění na obrazovce (4:3)</PresentationFormat>
  <Paragraphs>73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systému Office</vt:lpstr>
      <vt:lpstr>  </vt:lpstr>
      <vt:lpstr>Dětské skupiny Zdravotnického zařízení MČ Praha 4 </vt:lpstr>
      <vt:lpstr>Vznik dětských skupin Zdravotnického zařízení  MČ Praha 4</vt:lpstr>
      <vt:lpstr>Zdravotnické zařízení MČ Praha 4  Zdroje financování </vt:lpstr>
      <vt:lpstr>Výsledky financování dětských skupin ZZMČP4 v roce 2022 a 2023</vt:lpstr>
      <vt:lpstr>Personální obsazení našich dětských skupin</vt:lpstr>
      <vt:lpstr>DS a MŠ Prahy 4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Hetflejšová Lucie Bc.</dc:creator>
  <cp:lastModifiedBy>Dana Zichová</cp:lastModifiedBy>
  <cp:revision>45</cp:revision>
  <dcterms:created xsi:type="dcterms:W3CDTF">2018-01-19T11:49:57Z</dcterms:created>
  <dcterms:modified xsi:type="dcterms:W3CDTF">2024-03-19T10:19:01Z</dcterms:modified>
</cp:coreProperties>
</file>