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969dede5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969dede5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969dede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969dede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969dede5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969dede5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3" y="0"/>
            <a:ext cx="9414931" cy="529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