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5" r:id="rId4"/>
    <p:sldId id="266" r:id="rId5"/>
    <p:sldId id="258" r:id="rId6"/>
    <p:sldId id="267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0E35"/>
    <a:srgbClr val="179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2"/>
    <p:restoredTop sz="94766"/>
  </p:normalViewPr>
  <p:slideViewPr>
    <p:cSldViewPr snapToGrid="0">
      <p:cViewPr varScale="1">
        <p:scale>
          <a:sx n="125" d="100"/>
          <a:sy n="125" d="100"/>
        </p:scale>
        <p:origin x="19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03577-070B-8C0C-705B-F34CDA13A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DDBA88-C5FC-CD99-E176-D559C0273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124E5F-36A7-EC8C-9309-137AA373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58E59A-B47C-7174-8C05-C1171B75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58CBB6-F1D9-9426-B5D7-3D1C26E0F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5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D8734-21C5-3830-4DEC-0D9E8FCE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75848A6-1BAA-5F36-F234-5FFD9142B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C42230-8CCE-F5BD-3B45-991FC2B3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E5D44D-43E9-E7B9-D971-D087662A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2BDA78-D410-9FF7-86B6-0D6B8A1B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06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7461BD-AC4E-76FA-2D40-8DE141AFB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E5474F-14A6-F823-E3C8-E127A598C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4EBB74-FF4E-3139-E600-7957CDFB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6C4584-8D24-0F09-C79A-24DDC7301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222D7B-7464-2008-54FA-D362026A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13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2EA37C-D93E-19B9-1675-0FF8D38D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13051E-6AC5-FB6D-B5AA-F3C10BC4D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6CC1A3-AC91-4F55-F211-96CE490A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A8D1D0-82C1-321C-D512-587A50CB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B0523A-BA1A-6118-70C1-4376FEB2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466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3BFC7-EB40-70B3-EC89-259EA11E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C576B0F-B611-D5AD-0A19-D4D31FF08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F7912E-6E25-1844-B9F6-DB28372F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40C051-0C92-6261-3417-3574E507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3BE03B-3F7A-DD4B-B68B-43E055AA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F7FBE-323C-66DF-2B79-69880B431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5B33D1-40B8-63C0-1FEB-F6F776FDA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ABA1D2-316F-C952-B721-30F548F4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A9D02C-6A20-503D-009D-063821661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FB89AE-14B0-9B68-1192-D979B5186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057211-E80C-97CA-C956-4BC664105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4B40B-15BF-2DF1-5DD3-B982B018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4773E7-24D8-B249-1700-7BD3E341D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2B4BFC8-4D16-07F3-BCEA-FFAD081CF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51C3FB6-2AF1-DF15-A255-A76BB227EF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1C071E3-7FE2-7942-DECF-60A9E03D2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D3D120B-232D-712F-F76D-6A479B66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97D1AA-E01D-669C-05ED-FF4A6135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CF2970-46BB-85BC-83B5-1C6129BB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65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5AC4B-5E99-A258-5A3D-CC5E8F2C0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75C07A-5836-1188-7EC6-64C40C96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FE5DF00-CFA7-09D1-6D79-A9C4180F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18D6FC-5F15-C243-0C2D-B33644D9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55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5890F1-785B-6212-326C-667DFE23A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BBC369-C768-84EA-6B24-950FA022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6657C1-BA2D-968E-E41C-965FF1E1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032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59F3F-1749-0FB1-0165-D305354D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49C899-7FD4-F458-399C-9B2420D12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9369049-373F-F9B6-72E8-2AF30369B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B65FEF-81F9-5658-4DB9-ED245906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F007A0-628B-4AAA-D771-383E2E0B3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EA27A8-B36C-1050-180C-E02DCCF66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41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2E7C6-E794-797D-1DA3-FDA140BB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A538832-0E1D-8DDC-0818-17C9F5136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FA03B1-9A30-F0ED-968F-C408A7A26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DE2244-55AA-DCF3-AE23-79CB459F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A6BA460-71CA-F6F5-87C7-AFAB4D0D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66845A-1FC9-B3F6-18B9-A03A9D22D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16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0A57D2-B093-D9A9-F43E-86B3C7BDC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A3F4BE-2E66-80DA-7ED3-4681CDF4D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CB1B3E-E612-48FA-D6EB-7F9EAFB55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50A76-A30D-2544-9C95-0A02DD0EF6C7}" type="datetimeFigureOut">
              <a:rPr lang="cs-CZ" smtClean="0"/>
              <a:t>02.11.2024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FB349-CCBD-0A49-BC2B-2213C1B6F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7AF12B-4C3B-C92A-5032-753BDFB74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E6E4D9-24C7-FA41-8DDA-6BA2F44975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26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9FD8641B-4F1A-23FB-F7AB-4F9F9C246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červená, Karmín, oranžová, Vínově červená&#10;&#10;Popis byl vytvořen automaticky">
            <a:extLst>
              <a:ext uri="{FF2B5EF4-FFF2-40B4-BE49-F238E27FC236}">
                <a16:creationId xmlns:a16="http://schemas.microsoft.com/office/drawing/2014/main" id="{C03FE330-0727-2B75-67A6-9E7FB5E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8171" cy="6850063"/>
          </a:xfrm>
          <a:prstGeom prst="rect">
            <a:avLst/>
          </a:prstGeom>
        </p:spPr>
      </p:pic>
      <p:pic>
        <p:nvPicPr>
          <p:cNvPr id="9" name="Obrázek 8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E2BA5E2D-ED63-8645-AA16-CD599AA7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3" y="5765125"/>
            <a:ext cx="1083934" cy="58602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9175D2-5066-2662-C301-2CA18A10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3" y="337721"/>
            <a:ext cx="3646087" cy="89198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Vývoj trhu stavebných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prác</a:t>
            </a:r>
            <a:endParaRPr lang="cs-CZ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2" name="Obrázek 11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6878384F-787A-8409-45A0-6F9E0B4AD5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9" r="2399"/>
          <a:stretch/>
        </p:blipFill>
        <p:spPr>
          <a:xfrm>
            <a:off x="4722485" y="1145804"/>
            <a:ext cx="7093324" cy="45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9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červená, Karmín, oranžová, Vínově červená&#10;&#10;Popis byl vytvořen automaticky">
            <a:extLst>
              <a:ext uri="{FF2B5EF4-FFF2-40B4-BE49-F238E27FC236}">
                <a16:creationId xmlns:a16="http://schemas.microsoft.com/office/drawing/2014/main" id="{C03FE330-0727-2B75-67A6-9E7FB5E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8171" cy="6850063"/>
          </a:xfrm>
          <a:prstGeom prst="rect">
            <a:avLst/>
          </a:prstGeom>
        </p:spPr>
      </p:pic>
      <p:pic>
        <p:nvPicPr>
          <p:cNvPr id="9" name="Obrázek 8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E2BA5E2D-ED63-8645-AA16-CD599AA7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3" y="5765125"/>
            <a:ext cx="1083934" cy="58602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9175D2-5066-2662-C301-2CA18A10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3" y="337721"/>
            <a:ext cx="3646087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Vývoj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tržieb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stavebných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spoločností</a:t>
            </a:r>
            <a:endParaRPr lang="cs-CZ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6" name="Obrázek 15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C21C89EB-7FDF-3D93-AB61-4AD0B0637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614" y="1145804"/>
            <a:ext cx="6950772" cy="455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0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červená, Karmín, oranžová, Vínově červená&#10;&#10;Popis byl vytvořen automaticky">
            <a:extLst>
              <a:ext uri="{FF2B5EF4-FFF2-40B4-BE49-F238E27FC236}">
                <a16:creationId xmlns:a16="http://schemas.microsoft.com/office/drawing/2014/main" id="{C03FE330-0727-2B75-67A6-9E7FB5E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8171" cy="6850063"/>
          </a:xfrm>
          <a:prstGeom prst="rect">
            <a:avLst/>
          </a:prstGeom>
        </p:spPr>
      </p:pic>
      <p:pic>
        <p:nvPicPr>
          <p:cNvPr id="9" name="Obrázek 8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E2BA5E2D-ED63-8645-AA16-CD599AA7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3" y="5765125"/>
            <a:ext cx="1083934" cy="58602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9175D2-5066-2662-C301-2CA18A10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3" y="337720"/>
            <a:ext cx="3646087" cy="2689259"/>
          </a:xfrm>
        </p:spPr>
        <p:txBody>
          <a:bodyPr>
            <a:noAutofit/>
          </a:bodyPr>
          <a:lstStyle/>
          <a:p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Zaznamenali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ste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zmenu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v 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platobnej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morálke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svojich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zákazníkov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v 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posledných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dvoch</a:t>
            </a:r>
            <a:r>
              <a:rPr lang="cs-CZ" sz="34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4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rokoch</a:t>
            </a:r>
            <a:endParaRPr lang="cs-CZ" sz="34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18" name="Obrázek 17" descr="Obsah obrázku text, snímek obrazovky, kruh, Písmo&#10;&#10;Popis byl vytvořen automaticky">
            <a:extLst>
              <a:ext uri="{FF2B5EF4-FFF2-40B4-BE49-F238E27FC236}">
                <a16:creationId xmlns:a16="http://schemas.microsoft.com/office/drawing/2014/main" id="{1D3DD238-58C6-D0D9-3DA6-79DC4BA2D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728" y="1682349"/>
            <a:ext cx="6971829" cy="351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 descr="Obsah obrázku text, snímek obrazovky, Písmo, diagram&#10;&#10;Popis byl vytvořen automaticky">
            <a:extLst>
              <a:ext uri="{FF2B5EF4-FFF2-40B4-BE49-F238E27FC236}">
                <a16:creationId xmlns:a16="http://schemas.microsoft.com/office/drawing/2014/main" id="{C56137E8-7209-2F6B-FEB8-99C9C41DC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01" y="1457697"/>
            <a:ext cx="6482881" cy="3967897"/>
          </a:xfrm>
          <a:prstGeom prst="rect">
            <a:avLst/>
          </a:prstGeom>
        </p:spPr>
      </p:pic>
      <p:pic>
        <p:nvPicPr>
          <p:cNvPr id="6" name="Obrázek 5" descr="Obsah obrázku červená, Karmín, oranžová, Vínově červená&#10;&#10;Popis byl vytvořen automaticky">
            <a:extLst>
              <a:ext uri="{FF2B5EF4-FFF2-40B4-BE49-F238E27FC236}">
                <a16:creationId xmlns:a16="http://schemas.microsoft.com/office/drawing/2014/main" id="{C03FE330-0727-2B75-67A6-9E7FB5E8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58171" cy="6850063"/>
          </a:xfrm>
          <a:prstGeom prst="rect">
            <a:avLst/>
          </a:prstGeom>
        </p:spPr>
      </p:pic>
      <p:pic>
        <p:nvPicPr>
          <p:cNvPr id="9" name="Obrázek 8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E2BA5E2D-ED63-8645-AA16-CD599AA7B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43" y="5765125"/>
            <a:ext cx="1083934" cy="586029"/>
          </a:xfrm>
          <a:prstGeom prst="rect">
            <a:avLst/>
          </a:prstGeom>
        </p:spPr>
      </p:pic>
      <p:sp>
        <p:nvSpPr>
          <p:cNvPr id="23" name="Nadpis 1">
            <a:extLst>
              <a:ext uri="{FF2B5EF4-FFF2-40B4-BE49-F238E27FC236}">
                <a16:creationId xmlns:a16="http://schemas.microsoft.com/office/drawing/2014/main" id="{8530C9AB-86CB-F6DA-79BD-B90D35C8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3" y="337721"/>
            <a:ext cx="3646087" cy="1325563"/>
          </a:xfrm>
        </p:spPr>
        <p:txBody>
          <a:bodyPr>
            <a:normAutofit fontScale="90000"/>
          </a:bodyPr>
          <a:lstStyle/>
          <a:p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Aké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sú Vaše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dôvody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pre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úhradu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faktúry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po splatnosti</a:t>
            </a:r>
          </a:p>
        </p:txBody>
      </p:sp>
    </p:spTree>
    <p:extLst>
      <p:ext uri="{BB962C8B-B14F-4D97-AF65-F5344CB8AC3E}">
        <p14:creationId xmlns:p14="http://schemas.microsoft.com/office/powerpoint/2010/main" val="16654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červená, Karmín, oranžová, Vínově červená&#10;&#10;Popis byl vytvořen automaticky">
            <a:extLst>
              <a:ext uri="{FF2B5EF4-FFF2-40B4-BE49-F238E27FC236}">
                <a16:creationId xmlns:a16="http://schemas.microsoft.com/office/drawing/2014/main" id="{C03FE330-0727-2B75-67A6-9E7FB5E80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58171" cy="6850063"/>
          </a:xfrm>
          <a:prstGeom prst="rect">
            <a:avLst/>
          </a:prstGeom>
        </p:spPr>
      </p:pic>
      <p:pic>
        <p:nvPicPr>
          <p:cNvPr id="9" name="Obrázek 8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E2BA5E2D-ED63-8645-AA16-CD599AA7B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43" y="5765125"/>
            <a:ext cx="1083934" cy="586029"/>
          </a:xfrm>
          <a:prstGeom prst="rect">
            <a:avLst/>
          </a:prstGeom>
        </p:spPr>
      </p:pic>
      <p:sp>
        <p:nvSpPr>
          <p:cNvPr id="23" name="Nadpis 1">
            <a:extLst>
              <a:ext uri="{FF2B5EF4-FFF2-40B4-BE49-F238E27FC236}">
                <a16:creationId xmlns:a16="http://schemas.microsoft.com/office/drawing/2014/main" id="{8530C9AB-86CB-F6DA-79BD-B90D35C8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443" y="337721"/>
            <a:ext cx="3646087" cy="2781399"/>
          </a:xfrm>
        </p:spPr>
        <p:txBody>
          <a:bodyPr>
            <a:normAutofit fontScale="90000"/>
          </a:bodyPr>
          <a:lstStyle/>
          <a:p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Akým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spôsobom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ovplyvňuje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platobná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morálka Vašich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zákazníkov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schopnosť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plniť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vlastné</a:t>
            </a:r>
            <a:r>
              <a:rPr lang="cs-CZ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Aptos Display" panose="020B0004020202020204" pitchFamily="34" charset="0"/>
              </a:rPr>
              <a:t>záväzky</a:t>
            </a:r>
            <a:endParaRPr lang="cs-CZ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3" name="Obrázek 2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B044FDBD-E3CD-095B-F7C4-BC33BA0A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171" y="1693282"/>
            <a:ext cx="7733829" cy="346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červená, Karmín, oranžová, Vínově červená&#10;&#10;Popis byl vytvořen automaticky">
            <a:extLst>
              <a:ext uri="{FF2B5EF4-FFF2-40B4-BE49-F238E27FC236}">
                <a16:creationId xmlns:a16="http://schemas.microsoft.com/office/drawing/2014/main" id="{8EA818DD-C7A9-B654-8C33-821C59AFE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0063"/>
          </a:xfrm>
          <a:prstGeom prst="rect">
            <a:avLst/>
          </a:prstGeom>
        </p:spPr>
      </p:pic>
      <p:pic>
        <p:nvPicPr>
          <p:cNvPr id="6" name="Obrázek 5" descr="Obsah obrázku Písmo, logo, symbol, Grafika&#10;&#10;Popis byl vytvořen automaticky">
            <a:extLst>
              <a:ext uri="{FF2B5EF4-FFF2-40B4-BE49-F238E27FC236}">
                <a16:creationId xmlns:a16="http://schemas.microsoft.com/office/drawing/2014/main" id="{D0AFE148-14D2-DAA2-F3D2-300ED752F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54" y="618066"/>
            <a:ext cx="1369843" cy="740606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F0F531DD-8B73-6EE3-C058-CE2522BE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54" y="3970453"/>
            <a:ext cx="10515600" cy="2269481"/>
          </a:xfrm>
        </p:spPr>
        <p:txBody>
          <a:bodyPr>
            <a:normAutofit fontScale="90000"/>
          </a:bodyPr>
          <a:lstStyle/>
          <a:p>
            <a:r>
              <a:rPr lang="cs-CZ" sz="8000" b="1" dirty="0">
                <a:solidFill>
                  <a:schemeClr val="bg1"/>
                </a:solidFill>
                <a:latin typeface="Aptos Display" panose="020B0004020202020204" pitchFamily="34" charset="0"/>
              </a:rPr>
              <a:t>Děkuji </a:t>
            </a:r>
            <a:br>
              <a:rPr lang="cs-CZ" sz="8000" b="1" dirty="0">
                <a:solidFill>
                  <a:schemeClr val="bg1"/>
                </a:solidFill>
                <a:latin typeface="Aptos Display" panose="020B0004020202020204" pitchFamily="34" charset="0"/>
              </a:rPr>
            </a:br>
            <a:r>
              <a:rPr lang="cs-CZ" sz="8000" b="1" dirty="0">
                <a:solidFill>
                  <a:schemeClr val="bg1"/>
                </a:solidFill>
                <a:latin typeface="Aptos Display" panose="020B0004020202020204" pitchFamily="34" charset="0"/>
              </a:rPr>
              <a:t>za pozornost!</a:t>
            </a:r>
          </a:p>
        </p:txBody>
      </p:sp>
      <p:pic>
        <p:nvPicPr>
          <p:cNvPr id="11" name="Obrázek 10" descr="Obsah obrázku text, tráva, snímek obrazovky, venku&#10;&#10;Popis byl vytvořen automaticky">
            <a:extLst>
              <a:ext uri="{FF2B5EF4-FFF2-40B4-BE49-F238E27FC236}">
                <a16:creationId xmlns:a16="http://schemas.microsoft.com/office/drawing/2014/main" id="{3497B4DC-57F6-2139-4383-697B6794F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6983">
            <a:off x="7132416" y="1296766"/>
            <a:ext cx="9647783" cy="78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34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45</Words>
  <Application>Microsoft Macintosh PowerPoint</Application>
  <PresentationFormat>Widescreen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Motiv Office</vt:lpstr>
      <vt:lpstr>PowerPoint Presentation</vt:lpstr>
      <vt:lpstr>Vývoj trhu stavebných prác</vt:lpstr>
      <vt:lpstr>Vývoj tržieb stavebných spoločností</vt:lpstr>
      <vt:lpstr>Zaznamenali ste zmenu v platobnej morálke svojich zákazníkov v posledných dvoch rokoch</vt:lpstr>
      <vt:lpstr>Aké sú Vaše dôvody pre úhradu faktúry po splatnosti</vt:lpstr>
      <vt:lpstr>Akým spôsobom ovplyvňuje platobná morálka Vašich zákazníkov schopnosť plniť vlastné záväzky</vt:lpstr>
      <vt:lpstr>Děkuji 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Bohuslav Poláček</dc:creator>
  <cp:lastModifiedBy>Bohuslav Poláček</cp:lastModifiedBy>
  <cp:revision>6</cp:revision>
  <dcterms:created xsi:type="dcterms:W3CDTF">2024-05-30T17:43:21Z</dcterms:created>
  <dcterms:modified xsi:type="dcterms:W3CDTF">2024-11-02T10:10:36Z</dcterms:modified>
</cp:coreProperties>
</file>