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5" r:id="rId5"/>
    <p:sldMasterId id="2147483726" r:id="rId6"/>
    <p:sldMasterId id="2147483816" r:id="rId7"/>
    <p:sldMasterId id="2147483883" r:id="rId8"/>
  </p:sldMasterIdLst>
  <p:notesMasterIdLst>
    <p:notesMasterId r:id="rId12"/>
  </p:notesMasterIdLst>
  <p:sldIdLst>
    <p:sldId id="2147197446" r:id="rId9"/>
    <p:sldId id="2147197447" r:id="rId10"/>
    <p:sldId id="191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8788A"/>
    <a:srgbClr val="67849C"/>
    <a:srgbClr val="667CB7"/>
    <a:srgbClr val="9E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5C04EE-BDAA-EC46-7272-C15796644AE7}" v="87" dt="2024-02-14T08:24:51.345"/>
    <p1510:client id="{B7116532-2026-924A-A738-5D85B5F150A8}" v="44" dt="2024-02-14T08:00:08.3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1"/>
    <p:restoredTop sz="94694"/>
  </p:normalViewPr>
  <p:slideViewPr>
    <p:cSldViewPr snapToGrid="0">
      <p:cViewPr varScale="1">
        <p:scale>
          <a:sx n="117" d="100"/>
          <a:sy n="117" d="100"/>
        </p:scale>
        <p:origin x="2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a Buriánková" userId="S::buriankova@jrd.cz::2a6c3521-c5d4-4df8-9253-4b14ff10d0c9" providerId="AD" clId="Web-{635C04EE-BDAA-EC46-7272-C15796644AE7}"/>
    <pc:docChg chg="modSld">
      <pc:chgData name="Ivana Buriánková" userId="S::buriankova@jrd.cz::2a6c3521-c5d4-4df8-9253-4b14ff10d0c9" providerId="AD" clId="Web-{635C04EE-BDAA-EC46-7272-C15796644AE7}" dt="2024-02-14T08:24:51.345" v="40" actId="20577"/>
      <pc:docMkLst>
        <pc:docMk/>
      </pc:docMkLst>
      <pc:sldChg chg="modSp">
        <pc:chgData name="Ivana Buriánková" userId="S::buriankova@jrd.cz::2a6c3521-c5d4-4df8-9253-4b14ff10d0c9" providerId="AD" clId="Web-{635C04EE-BDAA-EC46-7272-C15796644AE7}" dt="2024-02-14T08:24:01.640" v="38" actId="20577"/>
        <pc:sldMkLst>
          <pc:docMk/>
          <pc:sldMk cId="130452952" sldId="2147197446"/>
        </pc:sldMkLst>
        <pc:spChg chg="mod">
          <ac:chgData name="Ivana Buriánková" userId="S::buriankova@jrd.cz::2a6c3521-c5d4-4df8-9253-4b14ff10d0c9" providerId="AD" clId="Web-{635C04EE-BDAA-EC46-7272-C15796644AE7}" dt="2024-02-14T08:24:01.640" v="38" actId="20577"/>
          <ac:spMkLst>
            <pc:docMk/>
            <pc:sldMk cId="130452952" sldId="2147197446"/>
            <ac:spMk id="7" creationId="{DC590757-85D5-B4B3-E5DC-76F85247D479}"/>
          </ac:spMkLst>
        </pc:spChg>
      </pc:sldChg>
      <pc:sldChg chg="modSp">
        <pc:chgData name="Ivana Buriánková" userId="S::buriankova@jrd.cz::2a6c3521-c5d4-4df8-9253-4b14ff10d0c9" providerId="AD" clId="Web-{635C04EE-BDAA-EC46-7272-C15796644AE7}" dt="2024-02-14T08:24:51.345" v="40" actId="20577"/>
        <pc:sldMkLst>
          <pc:docMk/>
          <pc:sldMk cId="3823020070" sldId="2147197447"/>
        </pc:sldMkLst>
        <pc:spChg chg="mod">
          <ac:chgData name="Ivana Buriánková" userId="S::buriankova@jrd.cz::2a6c3521-c5d4-4df8-9253-4b14ff10d0c9" providerId="AD" clId="Web-{635C04EE-BDAA-EC46-7272-C15796644AE7}" dt="2024-02-14T08:24:51.345" v="40" actId="20577"/>
          <ac:spMkLst>
            <pc:docMk/>
            <pc:sldMk cId="3823020070" sldId="2147197447"/>
            <ac:spMk id="2" creationId="{9F998B22-76FA-64CE-8616-E98316FF517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2B275-379C-4443-B959-5F427C74A8D9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9D9F5-97BA-4A4D-8510-B716915BC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06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627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8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1.png"/><Relationship Id="rId4" Type="http://schemas.openxmlformats.org/officeDocument/2006/relationships/image" Target="../media/image22.jpe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1.png"/><Relationship Id="rId4" Type="http://schemas.openxmlformats.org/officeDocument/2006/relationships/image" Target="../media/image2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1.png"/><Relationship Id="rId4" Type="http://schemas.openxmlformats.org/officeDocument/2006/relationships/image" Target="../media/image22.jpe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1.png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1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0.png"/><Relationship Id="rId4" Type="http://schemas.openxmlformats.org/officeDocument/2006/relationships/image" Target="../media/image2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0DC040-B6DA-C40B-EEBD-0557B731F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EFC3F2-BF9C-43E1-8611-9F0D073AC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6A1B01-5816-A6EB-4CD3-3A84A409C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D8CE-627E-40A4-BB69-65017F6A4272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3839F2-349B-1828-DA36-95698E98F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E6AD29-07BD-E01E-BA40-278040B01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AA1F-790D-4B9E-AC52-69C746A8EF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539DD-444A-DCF3-14E2-80AE54264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C093C95-A059-A272-4EC7-7ABA406DD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84E950-3935-AC81-D2B9-D6C00E463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D8CE-627E-40A4-BB69-65017F6A4272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6FB2B3-DCFC-8D1D-BBAA-7C06E9BA6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B6D5CF-6A7C-C209-BF01-6D7268599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AA1F-790D-4B9E-AC52-69C746A8EF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56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4330CB4-CA43-CFA9-0A4F-DA5CB7C65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30FE413-D765-281D-40ED-1B2556FAE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D9F6B8-187B-5703-8998-4FD029FA0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D8CE-627E-40A4-BB69-65017F6A4272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D50421-86F8-E82A-1569-A0D9DD3D5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A7AB1F-9820-D603-8E6D-DD496982C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AA1F-790D-4B9E-AC52-69C746A8EF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78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čistý podk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42523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75C912D-BF56-4B19-A08A-FDD9A22FBD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9068"/>
            <a:ext cx="12192000" cy="169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08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2CDBD274-C32B-3D1C-FD78-092FDA453C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99986"/>
          </a:xfrm>
          <a:prstGeom prst="rect">
            <a:avLst/>
          </a:prstGeom>
        </p:spPr>
      </p:pic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D7F5E427-0BF7-37D8-B616-D0371664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472" y="1016578"/>
            <a:ext cx="10032310" cy="960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10037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CESTN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 descr="Obsah obrázku budova, kupole, okno, včelí plástev&#10;&#10;Popis byl vytvořen automaticky">
            <a:extLst>
              <a:ext uri="{FF2B5EF4-FFF2-40B4-BE49-F238E27FC236}">
                <a16:creationId xmlns:a16="http://schemas.microsoft.com/office/drawing/2014/main" id="{05ECC52B-F6A7-B262-08FC-51A8F8089A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" y="0"/>
            <a:ext cx="12190080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09FEB7E-4995-E057-5037-A2B26F82EA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9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8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ZCESTNIK Sampl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 descr="Obsah obrázku budova, kupole, okno, včelí plástev&#10;&#10;Popis byl vytvořen automaticky">
            <a:extLst>
              <a:ext uri="{FF2B5EF4-FFF2-40B4-BE49-F238E27FC236}">
                <a16:creationId xmlns:a16="http://schemas.microsoft.com/office/drawing/2014/main" id="{05ECC52B-F6A7-B262-08FC-51A8F8089A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080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09FEB7E-4995-E057-5037-A2B26F82EA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99986"/>
          </a:xfrm>
          <a:prstGeom prst="rect">
            <a:avLst/>
          </a:prstGeom>
        </p:spPr>
      </p:pic>
      <p:grpSp>
        <p:nvGrpSpPr>
          <p:cNvPr id="3" name="Skupina 2">
            <a:extLst>
              <a:ext uri="{FF2B5EF4-FFF2-40B4-BE49-F238E27FC236}">
                <a16:creationId xmlns:a16="http://schemas.microsoft.com/office/drawing/2014/main" id="{4C5AF22F-2BA1-EED1-3476-8DF80DF9AFB8}"/>
              </a:ext>
            </a:extLst>
          </p:cNvPr>
          <p:cNvGrpSpPr/>
          <p:nvPr userDrawn="1"/>
        </p:nvGrpSpPr>
        <p:grpSpPr>
          <a:xfrm>
            <a:off x="3406429" y="1190771"/>
            <a:ext cx="2565890" cy="2964747"/>
            <a:chOff x="3406429" y="1190771"/>
            <a:chExt cx="2565890" cy="2964747"/>
          </a:xfrm>
        </p:grpSpPr>
        <p:sp>
          <p:nvSpPr>
            <p:cNvPr id="4" name="Grafický objekt 16">
              <a:extLst>
                <a:ext uri="{FF2B5EF4-FFF2-40B4-BE49-F238E27FC236}">
                  <a16:creationId xmlns:a16="http://schemas.microsoft.com/office/drawing/2014/main" id="{07F8C915-7ADD-1182-35C9-784DCB74FD91}"/>
                </a:ext>
              </a:extLst>
            </p:cNvPr>
            <p:cNvSpPr/>
            <p:nvPr/>
          </p:nvSpPr>
          <p:spPr>
            <a:xfrm>
              <a:off x="3406429" y="1190771"/>
              <a:ext cx="2565890" cy="2964747"/>
            </a:xfrm>
            <a:custGeom>
              <a:avLst/>
              <a:gdLst>
                <a:gd name="connsiteX0" fmla="*/ 1281436 w 2565890"/>
                <a:gd name="connsiteY0" fmla="*/ 0 h 2964747"/>
                <a:gd name="connsiteX1" fmla="*/ 0 w 2565890"/>
                <a:gd name="connsiteY1" fmla="*/ 739677 h 2964747"/>
                <a:gd name="connsiteX2" fmla="*/ 1677 w 2565890"/>
                <a:gd name="connsiteY2" fmla="*/ 2222051 h 2964747"/>
                <a:gd name="connsiteX3" fmla="*/ 1284455 w 2565890"/>
                <a:gd name="connsiteY3" fmla="*/ 2964747 h 2964747"/>
                <a:gd name="connsiteX4" fmla="*/ 2565890 w 2565890"/>
                <a:gd name="connsiteY4" fmla="*/ 2224735 h 2964747"/>
                <a:gd name="connsiteX5" fmla="*/ 2564213 w 2565890"/>
                <a:gd name="connsiteY5" fmla="*/ 742696 h 2964747"/>
                <a:gd name="connsiteX6" fmla="*/ 1281436 w 2565890"/>
                <a:gd name="connsiteY6" fmla="*/ 0 h 296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5890" h="2964747">
                  <a:moveTo>
                    <a:pt x="1281436" y="0"/>
                  </a:moveTo>
                  <a:lnTo>
                    <a:pt x="0" y="739677"/>
                  </a:lnTo>
                  <a:lnTo>
                    <a:pt x="1677" y="2222051"/>
                  </a:lnTo>
                  <a:lnTo>
                    <a:pt x="1284455" y="2964747"/>
                  </a:lnTo>
                  <a:lnTo>
                    <a:pt x="2565890" y="2224735"/>
                  </a:lnTo>
                  <a:lnTo>
                    <a:pt x="2564213" y="742696"/>
                  </a:lnTo>
                  <a:lnTo>
                    <a:pt x="1281436" y="0"/>
                  </a:lnTo>
                  <a:close/>
                </a:path>
              </a:pathLst>
            </a:custGeom>
            <a:solidFill>
              <a:srgbClr val="EDF0EE"/>
            </a:solidFill>
            <a:ln w="33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" name="Zástupný nadpis 1">
              <a:extLst>
                <a:ext uri="{FF2B5EF4-FFF2-40B4-BE49-F238E27FC236}">
                  <a16:creationId xmlns:a16="http://schemas.microsoft.com/office/drawing/2014/main" id="{0602042F-62BE-41FD-3657-C4A9191F6FC9}"/>
                </a:ext>
              </a:extLst>
            </p:cNvPr>
            <p:cNvSpPr txBox="1">
              <a:spLocks/>
            </p:cNvSpPr>
            <p:nvPr/>
          </p:nvSpPr>
          <p:spPr>
            <a:xfrm>
              <a:off x="3519773" y="1852957"/>
              <a:ext cx="2322765" cy="16876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00" b="0" kern="1200">
                  <a:solidFill>
                    <a:srgbClr val="99A59B"/>
                  </a:solidFill>
                  <a:latin typeface="Akzidenz-Grotesk Pro Regular" panose="02000503030000020003" pitchFamily="50" charset="0"/>
                  <a:ea typeface="+mj-ea"/>
                  <a:cs typeface="+mj-cs"/>
                </a:defRPr>
              </a:lvl1pPr>
            </a:lstStyle>
            <a:p>
              <a:endParaRPr lang="cs-CZ"/>
            </a:p>
          </p:txBody>
        </p:sp>
      </p:grpSp>
      <p:grpSp>
        <p:nvGrpSpPr>
          <p:cNvPr id="6" name="Skupina 5">
            <a:extLst>
              <a:ext uri="{FF2B5EF4-FFF2-40B4-BE49-F238E27FC236}">
                <a16:creationId xmlns:a16="http://schemas.microsoft.com/office/drawing/2014/main" id="{9EA59B30-4FA5-3B52-C6ED-10C7B3260FE4}"/>
              </a:ext>
            </a:extLst>
          </p:cNvPr>
          <p:cNvGrpSpPr/>
          <p:nvPr userDrawn="1"/>
        </p:nvGrpSpPr>
        <p:grpSpPr>
          <a:xfrm>
            <a:off x="6115229" y="1190771"/>
            <a:ext cx="2565890" cy="2964747"/>
            <a:chOff x="3406429" y="1190771"/>
            <a:chExt cx="2565890" cy="2964747"/>
          </a:xfrm>
        </p:grpSpPr>
        <p:sp>
          <p:nvSpPr>
            <p:cNvPr id="7" name="Grafický objekt 16">
              <a:extLst>
                <a:ext uri="{FF2B5EF4-FFF2-40B4-BE49-F238E27FC236}">
                  <a16:creationId xmlns:a16="http://schemas.microsoft.com/office/drawing/2014/main" id="{CC716F24-4E70-5024-FF1F-CC293B2D6ED1}"/>
                </a:ext>
              </a:extLst>
            </p:cNvPr>
            <p:cNvSpPr/>
            <p:nvPr/>
          </p:nvSpPr>
          <p:spPr>
            <a:xfrm>
              <a:off x="3406429" y="1190771"/>
              <a:ext cx="2565890" cy="2964747"/>
            </a:xfrm>
            <a:custGeom>
              <a:avLst/>
              <a:gdLst>
                <a:gd name="connsiteX0" fmla="*/ 1281436 w 2565890"/>
                <a:gd name="connsiteY0" fmla="*/ 0 h 2964747"/>
                <a:gd name="connsiteX1" fmla="*/ 0 w 2565890"/>
                <a:gd name="connsiteY1" fmla="*/ 739677 h 2964747"/>
                <a:gd name="connsiteX2" fmla="*/ 1677 w 2565890"/>
                <a:gd name="connsiteY2" fmla="*/ 2222051 h 2964747"/>
                <a:gd name="connsiteX3" fmla="*/ 1284455 w 2565890"/>
                <a:gd name="connsiteY3" fmla="*/ 2964747 h 2964747"/>
                <a:gd name="connsiteX4" fmla="*/ 2565890 w 2565890"/>
                <a:gd name="connsiteY4" fmla="*/ 2224735 h 2964747"/>
                <a:gd name="connsiteX5" fmla="*/ 2564213 w 2565890"/>
                <a:gd name="connsiteY5" fmla="*/ 742696 h 2964747"/>
                <a:gd name="connsiteX6" fmla="*/ 1281436 w 2565890"/>
                <a:gd name="connsiteY6" fmla="*/ 0 h 296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5890" h="2964747">
                  <a:moveTo>
                    <a:pt x="1281436" y="0"/>
                  </a:moveTo>
                  <a:lnTo>
                    <a:pt x="0" y="739677"/>
                  </a:lnTo>
                  <a:lnTo>
                    <a:pt x="1677" y="2222051"/>
                  </a:lnTo>
                  <a:lnTo>
                    <a:pt x="1284455" y="2964747"/>
                  </a:lnTo>
                  <a:lnTo>
                    <a:pt x="2565890" y="2224735"/>
                  </a:lnTo>
                  <a:lnTo>
                    <a:pt x="2564213" y="742696"/>
                  </a:lnTo>
                  <a:lnTo>
                    <a:pt x="1281436" y="0"/>
                  </a:lnTo>
                  <a:close/>
                </a:path>
              </a:pathLst>
            </a:custGeom>
            <a:solidFill>
              <a:srgbClr val="EDF0EE"/>
            </a:solidFill>
            <a:ln w="33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" name="Zástupný nadpis 1">
              <a:extLst>
                <a:ext uri="{FF2B5EF4-FFF2-40B4-BE49-F238E27FC236}">
                  <a16:creationId xmlns:a16="http://schemas.microsoft.com/office/drawing/2014/main" id="{5114B5F3-8572-4D06-8346-3C93502FEC76}"/>
                </a:ext>
              </a:extLst>
            </p:cNvPr>
            <p:cNvSpPr txBox="1">
              <a:spLocks/>
            </p:cNvSpPr>
            <p:nvPr/>
          </p:nvSpPr>
          <p:spPr>
            <a:xfrm>
              <a:off x="3519773" y="1852957"/>
              <a:ext cx="2322765" cy="16876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00" b="0" kern="1200">
                  <a:solidFill>
                    <a:srgbClr val="99A59B"/>
                  </a:solidFill>
                  <a:latin typeface="Akzidenz-Grotesk Pro Regular" panose="02000503030000020003" pitchFamily="50" charset="0"/>
                  <a:ea typeface="+mj-ea"/>
                  <a:cs typeface="+mj-cs"/>
                </a:defRPr>
              </a:lvl1pPr>
            </a:lstStyle>
            <a:p>
              <a:endParaRPr lang="cs-CZ"/>
            </a:p>
          </p:txBody>
        </p:sp>
      </p:grp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6C8105AD-9807-7002-C074-87F64D7EC80E}"/>
              </a:ext>
            </a:extLst>
          </p:cNvPr>
          <p:cNvGrpSpPr/>
          <p:nvPr userDrawn="1"/>
        </p:nvGrpSpPr>
        <p:grpSpPr>
          <a:xfrm>
            <a:off x="8824029" y="1190771"/>
            <a:ext cx="2565890" cy="2964747"/>
            <a:chOff x="3406429" y="1190771"/>
            <a:chExt cx="2565890" cy="2964747"/>
          </a:xfrm>
        </p:grpSpPr>
        <p:sp>
          <p:nvSpPr>
            <p:cNvPr id="11" name="Grafický objekt 16">
              <a:extLst>
                <a:ext uri="{FF2B5EF4-FFF2-40B4-BE49-F238E27FC236}">
                  <a16:creationId xmlns:a16="http://schemas.microsoft.com/office/drawing/2014/main" id="{82CCBE03-410D-32A9-CAE7-3AD17461E1F1}"/>
                </a:ext>
              </a:extLst>
            </p:cNvPr>
            <p:cNvSpPr/>
            <p:nvPr/>
          </p:nvSpPr>
          <p:spPr>
            <a:xfrm>
              <a:off x="3406429" y="1190771"/>
              <a:ext cx="2565890" cy="2964747"/>
            </a:xfrm>
            <a:custGeom>
              <a:avLst/>
              <a:gdLst>
                <a:gd name="connsiteX0" fmla="*/ 1281436 w 2565890"/>
                <a:gd name="connsiteY0" fmla="*/ 0 h 2964747"/>
                <a:gd name="connsiteX1" fmla="*/ 0 w 2565890"/>
                <a:gd name="connsiteY1" fmla="*/ 739677 h 2964747"/>
                <a:gd name="connsiteX2" fmla="*/ 1677 w 2565890"/>
                <a:gd name="connsiteY2" fmla="*/ 2222051 h 2964747"/>
                <a:gd name="connsiteX3" fmla="*/ 1284455 w 2565890"/>
                <a:gd name="connsiteY3" fmla="*/ 2964747 h 2964747"/>
                <a:gd name="connsiteX4" fmla="*/ 2565890 w 2565890"/>
                <a:gd name="connsiteY4" fmla="*/ 2224735 h 2964747"/>
                <a:gd name="connsiteX5" fmla="*/ 2564213 w 2565890"/>
                <a:gd name="connsiteY5" fmla="*/ 742696 h 2964747"/>
                <a:gd name="connsiteX6" fmla="*/ 1281436 w 2565890"/>
                <a:gd name="connsiteY6" fmla="*/ 0 h 296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5890" h="2964747">
                  <a:moveTo>
                    <a:pt x="1281436" y="0"/>
                  </a:moveTo>
                  <a:lnTo>
                    <a:pt x="0" y="739677"/>
                  </a:lnTo>
                  <a:lnTo>
                    <a:pt x="1677" y="2222051"/>
                  </a:lnTo>
                  <a:lnTo>
                    <a:pt x="1284455" y="2964747"/>
                  </a:lnTo>
                  <a:lnTo>
                    <a:pt x="2565890" y="2224735"/>
                  </a:lnTo>
                  <a:lnTo>
                    <a:pt x="2564213" y="742696"/>
                  </a:lnTo>
                  <a:lnTo>
                    <a:pt x="1281436" y="0"/>
                  </a:lnTo>
                  <a:close/>
                </a:path>
              </a:pathLst>
            </a:custGeom>
            <a:solidFill>
              <a:srgbClr val="EDF0EE"/>
            </a:solidFill>
            <a:ln w="33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Zástupný nadpis 1">
              <a:extLst>
                <a:ext uri="{FF2B5EF4-FFF2-40B4-BE49-F238E27FC236}">
                  <a16:creationId xmlns:a16="http://schemas.microsoft.com/office/drawing/2014/main" id="{133849DC-0800-A4A9-870E-E55E3B93CFCF}"/>
                </a:ext>
              </a:extLst>
            </p:cNvPr>
            <p:cNvSpPr txBox="1">
              <a:spLocks/>
            </p:cNvSpPr>
            <p:nvPr/>
          </p:nvSpPr>
          <p:spPr>
            <a:xfrm>
              <a:off x="3519773" y="1852957"/>
              <a:ext cx="2322765" cy="16876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00" b="0" kern="1200">
                  <a:solidFill>
                    <a:srgbClr val="99A59B"/>
                  </a:solidFill>
                  <a:latin typeface="Akzidenz-Grotesk Pro Regular" panose="02000503030000020003" pitchFamily="50" charset="0"/>
                  <a:ea typeface="+mj-ea"/>
                  <a:cs typeface="+mj-cs"/>
                </a:defRPr>
              </a:lvl1pPr>
            </a:lstStyle>
            <a:p>
              <a:endParaRPr lang="cs-CZ"/>
            </a:p>
          </p:txBody>
        </p: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E325B6EE-AF80-74D2-6218-0BF782EA1A74}"/>
              </a:ext>
            </a:extLst>
          </p:cNvPr>
          <p:cNvGrpSpPr/>
          <p:nvPr userDrawn="1"/>
        </p:nvGrpSpPr>
        <p:grpSpPr>
          <a:xfrm>
            <a:off x="4760829" y="3540561"/>
            <a:ext cx="2565890" cy="2964747"/>
            <a:chOff x="3406429" y="1190771"/>
            <a:chExt cx="2565890" cy="2964747"/>
          </a:xfrm>
        </p:grpSpPr>
        <p:sp>
          <p:nvSpPr>
            <p:cNvPr id="15" name="Grafický objekt 16">
              <a:extLst>
                <a:ext uri="{FF2B5EF4-FFF2-40B4-BE49-F238E27FC236}">
                  <a16:creationId xmlns:a16="http://schemas.microsoft.com/office/drawing/2014/main" id="{9B813EF9-B978-4CC1-7C5B-57EF9338DE2E}"/>
                </a:ext>
              </a:extLst>
            </p:cNvPr>
            <p:cNvSpPr/>
            <p:nvPr/>
          </p:nvSpPr>
          <p:spPr>
            <a:xfrm>
              <a:off x="3406429" y="1190771"/>
              <a:ext cx="2565890" cy="2964747"/>
            </a:xfrm>
            <a:custGeom>
              <a:avLst/>
              <a:gdLst>
                <a:gd name="connsiteX0" fmla="*/ 1281436 w 2565890"/>
                <a:gd name="connsiteY0" fmla="*/ 0 h 2964747"/>
                <a:gd name="connsiteX1" fmla="*/ 0 w 2565890"/>
                <a:gd name="connsiteY1" fmla="*/ 739677 h 2964747"/>
                <a:gd name="connsiteX2" fmla="*/ 1677 w 2565890"/>
                <a:gd name="connsiteY2" fmla="*/ 2222051 h 2964747"/>
                <a:gd name="connsiteX3" fmla="*/ 1284455 w 2565890"/>
                <a:gd name="connsiteY3" fmla="*/ 2964747 h 2964747"/>
                <a:gd name="connsiteX4" fmla="*/ 2565890 w 2565890"/>
                <a:gd name="connsiteY4" fmla="*/ 2224735 h 2964747"/>
                <a:gd name="connsiteX5" fmla="*/ 2564213 w 2565890"/>
                <a:gd name="connsiteY5" fmla="*/ 742696 h 2964747"/>
                <a:gd name="connsiteX6" fmla="*/ 1281436 w 2565890"/>
                <a:gd name="connsiteY6" fmla="*/ 0 h 296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5890" h="2964747">
                  <a:moveTo>
                    <a:pt x="1281436" y="0"/>
                  </a:moveTo>
                  <a:lnTo>
                    <a:pt x="0" y="739677"/>
                  </a:lnTo>
                  <a:lnTo>
                    <a:pt x="1677" y="2222051"/>
                  </a:lnTo>
                  <a:lnTo>
                    <a:pt x="1284455" y="2964747"/>
                  </a:lnTo>
                  <a:lnTo>
                    <a:pt x="2565890" y="2224735"/>
                  </a:lnTo>
                  <a:lnTo>
                    <a:pt x="2564213" y="742696"/>
                  </a:lnTo>
                  <a:lnTo>
                    <a:pt x="1281436" y="0"/>
                  </a:lnTo>
                  <a:close/>
                </a:path>
              </a:pathLst>
            </a:custGeom>
            <a:solidFill>
              <a:srgbClr val="EDF0EE"/>
            </a:solidFill>
            <a:ln w="33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Zástupný nadpis 1">
              <a:extLst>
                <a:ext uri="{FF2B5EF4-FFF2-40B4-BE49-F238E27FC236}">
                  <a16:creationId xmlns:a16="http://schemas.microsoft.com/office/drawing/2014/main" id="{C4ED417A-9B31-8279-6847-1BD0949BDAE9}"/>
                </a:ext>
              </a:extLst>
            </p:cNvPr>
            <p:cNvSpPr txBox="1">
              <a:spLocks/>
            </p:cNvSpPr>
            <p:nvPr/>
          </p:nvSpPr>
          <p:spPr>
            <a:xfrm>
              <a:off x="3519773" y="1852957"/>
              <a:ext cx="2322765" cy="16876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00" b="0" kern="1200">
                  <a:solidFill>
                    <a:srgbClr val="99A59B"/>
                  </a:solidFill>
                  <a:latin typeface="Akzidenz-Grotesk Pro Regular" panose="02000503030000020003" pitchFamily="50" charset="0"/>
                  <a:ea typeface="+mj-ea"/>
                  <a:cs typeface="+mj-cs"/>
                </a:defRPr>
              </a:lvl1pPr>
            </a:lstStyle>
            <a:p>
              <a:endParaRPr lang="cs-CZ"/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84FA84F3-1C8B-8796-861B-2FFF0571A7CA}"/>
              </a:ext>
            </a:extLst>
          </p:cNvPr>
          <p:cNvGrpSpPr/>
          <p:nvPr userDrawn="1"/>
        </p:nvGrpSpPr>
        <p:grpSpPr>
          <a:xfrm>
            <a:off x="7469629" y="3540560"/>
            <a:ext cx="2565890" cy="2964747"/>
            <a:chOff x="3406429" y="1190771"/>
            <a:chExt cx="2565890" cy="2964747"/>
          </a:xfrm>
        </p:grpSpPr>
        <p:sp>
          <p:nvSpPr>
            <p:cNvPr id="18" name="Grafický objekt 16">
              <a:extLst>
                <a:ext uri="{FF2B5EF4-FFF2-40B4-BE49-F238E27FC236}">
                  <a16:creationId xmlns:a16="http://schemas.microsoft.com/office/drawing/2014/main" id="{CD0DB95D-DC09-09E7-CA91-8671B443EDEF}"/>
                </a:ext>
              </a:extLst>
            </p:cNvPr>
            <p:cNvSpPr/>
            <p:nvPr/>
          </p:nvSpPr>
          <p:spPr>
            <a:xfrm>
              <a:off x="3406429" y="1190771"/>
              <a:ext cx="2565890" cy="2964747"/>
            </a:xfrm>
            <a:custGeom>
              <a:avLst/>
              <a:gdLst>
                <a:gd name="connsiteX0" fmla="*/ 1281436 w 2565890"/>
                <a:gd name="connsiteY0" fmla="*/ 0 h 2964747"/>
                <a:gd name="connsiteX1" fmla="*/ 0 w 2565890"/>
                <a:gd name="connsiteY1" fmla="*/ 739677 h 2964747"/>
                <a:gd name="connsiteX2" fmla="*/ 1677 w 2565890"/>
                <a:gd name="connsiteY2" fmla="*/ 2222051 h 2964747"/>
                <a:gd name="connsiteX3" fmla="*/ 1284455 w 2565890"/>
                <a:gd name="connsiteY3" fmla="*/ 2964747 h 2964747"/>
                <a:gd name="connsiteX4" fmla="*/ 2565890 w 2565890"/>
                <a:gd name="connsiteY4" fmla="*/ 2224735 h 2964747"/>
                <a:gd name="connsiteX5" fmla="*/ 2564213 w 2565890"/>
                <a:gd name="connsiteY5" fmla="*/ 742696 h 2964747"/>
                <a:gd name="connsiteX6" fmla="*/ 1281436 w 2565890"/>
                <a:gd name="connsiteY6" fmla="*/ 0 h 296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5890" h="2964747">
                  <a:moveTo>
                    <a:pt x="1281436" y="0"/>
                  </a:moveTo>
                  <a:lnTo>
                    <a:pt x="0" y="739677"/>
                  </a:lnTo>
                  <a:lnTo>
                    <a:pt x="1677" y="2222051"/>
                  </a:lnTo>
                  <a:lnTo>
                    <a:pt x="1284455" y="2964747"/>
                  </a:lnTo>
                  <a:lnTo>
                    <a:pt x="2565890" y="2224735"/>
                  </a:lnTo>
                  <a:lnTo>
                    <a:pt x="2564213" y="742696"/>
                  </a:lnTo>
                  <a:lnTo>
                    <a:pt x="1281436" y="0"/>
                  </a:lnTo>
                  <a:close/>
                </a:path>
              </a:pathLst>
            </a:custGeom>
            <a:solidFill>
              <a:srgbClr val="EDF0EE"/>
            </a:solidFill>
            <a:ln w="33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9" name="Zástupný nadpis 1">
              <a:extLst>
                <a:ext uri="{FF2B5EF4-FFF2-40B4-BE49-F238E27FC236}">
                  <a16:creationId xmlns:a16="http://schemas.microsoft.com/office/drawing/2014/main" id="{21AFEECB-FE11-E83A-CF56-A1E046A332C6}"/>
                </a:ext>
              </a:extLst>
            </p:cNvPr>
            <p:cNvSpPr txBox="1">
              <a:spLocks/>
            </p:cNvSpPr>
            <p:nvPr/>
          </p:nvSpPr>
          <p:spPr>
            <a:xfrm>
              <a:off x="3519773" y="1852957"/>
              <a:ext cx="2322765" cy="16876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00" b="0" kern="1200">
                  <a:solidFill>
                    <a:srgbClr val="99A59B"/>
                  </a:solidFill>
                  <a:latin typeface="Akzidenz-Grotesk Pro Regular" panose="02000503030000020003" pitchFamily="50" charset="0"/>
                  <a:ea typeface="+mj-ea"/>
                  <a:cs typeface="+mj-cs"/>
                </a:defRPr>
              </a:lvl1pPr>
            </a:lstStyle>
            <a:p>
              <a:endParaRPr lang="cs-CZ"/>
            </a:p>
          </p:txBody>
        </p: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3299A643-F671-9CC7-2A51-2E68BF5756CA}"/>
              </a:ext>
            </a:extLst>
          </p:cNvPr>
          <p:cNvGrpSpPr/>
          <p:nvPr userDrawn="1"/>
        </p:nvGrpSpPr>
        <p:grpSpPr>
          <a:xfrm>
            <a:off x="669921" y="1195913"/>
            <a:ext cx="2565890" cy="2964747"/>
            <a:chOff x="3406429" y="1190771"/>
            <a:chExt cx="2565890" cy="2964747"/>
          </a:xfrm>
        </p:grpSpPr>
        <p:sp>
          <p:nvSpPr>
            <p:cNvPr id="21" name="Grafický objekt 16">
              <a:extLst>
                <a:ext uri="{FF2B5EF4-FFF2-40B4-BE49-F238E27FC236}">
                  <a16:creationId xmlns:a16="http://schemas.microsoft.com/office/drawing/2014/main" id="{38044139-A112-3B46-8C1F-673A901D5CDB}"/>
                </a:ext>
              </a:extLst>
            </p:cNvPr>
            <p:cNvSpPr/>
            <p:nvPr/>
          </p:nvSpPr>
          <p:spPr>
            <a:xfrm>
              <a:off x="3406429" y="1190771"/>
              <a:ext cx="2565890" cy="2964747"/>
            </a:xfrm>
            <a:custGeom>
              <a:avLst/>
              <a:gdLst>
                <a:gd name="connsiteX0" fmla="*/ 1281436 w 2565890"/>
                <a:gd name="connsiteY0" fmla="*/ 0 h 2964747"/>
                <a:gd name="connsiteX1" fmla="*/ 0 w 2565890"/>
                <a:gd name="connsiteY1" fmla="*/ 739677 h 2964747"/>
                <a:gd name="connsiteX2" fmla="*/ 1677 w 2565890"/>
                <a:gd name="connsiteY2" fmla="*/ 2222051 h 2964747"/>
                <a:gd name="connsiteX3" fmla="*/ 1284455 w 2565890"/>
                <a:gd name="connsiteY3" fmla="*/ 2964747 h 2964747"/>
                <a:gd name="connsiteX4" fmla="*/ 2565890 w 2565890"/>
                <a:gd name="connsiteY4" fmla="*/ 2224735 h 2964747"/>
                <a:gd name="connsiteX5" fmla="*/ 2564213 w 2565890"/>
                <a:gd name="connsiteY5" fmla="*/ 742696 h 2964747"/>
                <a:gd name="connsiteX6" fmla="*/ 1281436 w 2565890"/>
                <a:gd name="connsiteY6" fmla="*/ 0 h 296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5890" h="2964747">
                  <a:moveTo>
                    <a:pt x="1281436" y="0"/>
                  </a:moveTo>
                  <a:lnTo>
                    <a:pt x="0" y="739677"/>
                  </a:lnTo>
                  <a:lnTo>
                    <a:pt x="1677" y="2222051"/>
                  </a:lnTo>
                  <a:lnTo>
                    <a:pt x="1284455" y="2964747"/>
                  </a:lnTo>
                  <a:lnTo>
                    <a:pt x="2565890" y="2224735"/>
                  </a:lnTo>
                  <a:lnTo>
                    <a:pt x="2564213" y="742696"/>
                  </a:lnTo>
                  <a:lnTo>
                    <a:pt x="1281436" y="0"/>
                  </a:lnTo>
                  <a:close/>
                </a:path>
              </a:pathLst>
            </a:custGeom>
            <a:solidFill>
              <a:srgbClr val="EDF0EE"/>
            </a:solidFill>
            <a:ln w="33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3" name="Zástupný nadpis 1">
              <a:extLst>
                <a:ext uri="{FF2B5EF4-FFF2-40B4-BE49-F238E27FC236}">
                  <a16:creationId xmlns:a16="http://schemas.microsoft.com/office/drawing/2014/main" id="{16BEEFC2-9228-3B0D-0301-0457D10FEAFF}"/>
                </a:ext>
              </a:extLst>
            </p:cNvPr>
            <p:cNvSpPr txBox="1">
              <a:spLocks/>
            </p:cNvSpPr>
            <p:nvPr/>
          </p:nvSpPr>
          <p:spPr>
            <a:xfrm>
              <a:off x="3519773" y="1852957"/>
              <a:ext cx="2322765" cy="16876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00" b="0" kern="1200">
                  <a:solidFill>
                    <a:srgbClr val="99A59B"/>
                  </a:solidFill>
                  <a:latin typeface="Akzidenz-Grotesk Pro Regular" panose="02000503030000020003" pitchFamily="50" charset="0"/>
                  <a:ea typeface="+mj-ea"/>
                  <a:cs typeface="+mj-cs"/>
                </a:defRPr>
              </a:lvl1pPr>
            </a:lstStyle>
            <a:p>
              <a:r>
                <a:rPr lang="cs-CZ"/>
                <a:t> </a:t>
              </a:r>
            </a:p>
          </p:txBody>
        </p: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710D605D-75ED-C820-6C8B-432B76E46EE8}"/>
              </a:ext>
            </a:extLst>
          </p:cNvPr>
          <p:cNvGrpSpPr/>
          <p:nvPr userDrawn="1"/>
        </p:nvGrpSpPr>
        <p:grpSpPr>
          <a:xfrm>
            <a:off x="2028214" y="3561700"/>
            <a:ext cx="2565890" cy="2964747"/>
            <a:chOff x="3406429" y="1190771"/>
            <a:chExt cx="2565890" cy="2964747"/>
          </a:xfrm>
        </p:grpSpPr>
        <p:sp>
          <p:nvSpPr>
            <p:cNvPr id="26" name="Grafický objekt 16">
              <a:extLst>
                <a:ext uri="{FF2B5EF4-FFF2-40B4-BE49-F238E27FC236}">
                  <a16:creationId xmlns:a16="http://schemas.microsoft.com/office/drawing/2014/main" id="{34DB7F96-A89C-88D8-E2BB-4C42860E6ABF}"/>
                </a:ext>
              </a:extLst>
            </p:cNvPr>
            <p:cNvSpPr/>
            <p:nvPr/>
          </p:nvSpPr>
          <p:spPr>
            <a:xfrm>
              <a:off x="3406429" y="1190771"/>
              <a:ext cx="2565890" cy="2964747"/>
            </a:xfrm>
            <a:custGeom>
              <a:avLst/>
              <a:gdLst>
                <a:gd name="connsiteX0" fmla="*/ 1281436 w 2565890"/>
                <a:gd name="connsiteY0" fmla="*/ 0 h 2964747"/>
                <a:gd name="connsiteX1" fmla="*/ 0 w 2565890"/>
                <a:gd name="connsiteY1" fmla="*/ 739677 h 2964747"/>
                <a:gd name="connsiteX2" fmla="*/ 1677 w 2565890"/>
                <a:gd name="connsiteY2" fmla="*/ 2222051 h 2964747"/>
                <a:gd name="connsiteX3" fmla="*/ 1284455 w 2565890"/>
                <a:gd name="connsiteY3" fmla="*/ 2964747 h 2964747"/>
                <a:gd name="connsiteX4" fmla="*/ 2565890 w 2565890"/>
                <a:gd name="connsiteY4" fmla="*/ 2224735 h 2964747"/>
                <a:gd name="connsiteX5" fmla="*/ 2564213 w 2565890"/>
                <a:gd name="connsiteY5" fmla="*/ 742696 h 2964747"/>
                <a:gd name="connsiteX6" fmla="*/ 1281436 w 2565890"/>
                <a:gd name="connsiteY6" fmla="*/ 0 h 296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5890" h="2964747">
                  <a:moveTo>
                    <a:pt x="1281436" y="0"/>
                  </a:moveTo>
                  <a:lnTo>
                    <a:pt x="0" y="739677"/>
                  </a:lnTo>
                  <a:lnTo>
                    <a:pt x="1677" y="2222051"/>
                  </a:lnTo>
                  <a:lnTo>
                    <a:pt x="1284455" y="2964747"/>
                  </a:lnTo>
                  <a:lnTo>
                    <a:pt x="2565890" y="2224735"/>
                  </a:lnTo>
                  <a:lnTo>
                    <a:pt x="2564213" y="742696"/>
                  </a:lnTo>
                  <a:lnTo>
                    <a:pt x="1281436" y="0"/>
                  </a:lnTo>
                  <a:close/>
                </a:path>
              </a:pathLst>
            </a:custGeom>
            <a:solidFill>
              <a:srgbClr val="EDF0EE"/>
            </a:solidFill>
            <a:ln w="33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7" name="Zástupný nadpis 1">
              <a:extLst>
                <a:ext uri="{FF2B5EF4-FFF2-40B4-BE49-F238E27FC236}">
                  <a16:creationId xmlns:a16="http://schemas.microsoft.com/office/drawing/2014/main" id="{841A7547-3457-BD2F-AD5D-45A12DCAB4C7}"/>
                </a:ext>
              </a:extLst>
            </p:cNvPr>
            <p:cNvSpPr txBox="1">
              <a:spLocks/>
            </p:cNvSpPr>
            <p:nvPr/>
          </p:nvSpPr>
          <p:spPr>
            <a:xfrm>
              <a:off x="3519773" y="1852957"/>
              <a:ext cx="2322765" cy="16876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00" b="0" kern="1200">
                  <a:solidFill>
                    <a:srgbClr val="99A59B"/>
                  </a:solidFill>
                  <a:latin typeface="Akzidenz-Grotesk Pro Regular" panose="02000503030000020003" pitchFamily="50" charset="0"/>
                  <a:ea typeface="+mj-ea"/>
                  <a:cs typeface="+mj-cs"/>
                </a:defRPr>
              </a:lvl1pPr>
            </a:lstStyle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686923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CHODOVÁ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73FBE02-A4A7-DCF2-2C3B-045DDAF235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" y="0"/>
            <a:ext cx="12190080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09FEB7E-4995-E057-5037-A2B26F82EA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99986"/>
          </a:xfrm>
          <a:prstGeom prst="rect">
            <a:avLst/>
          </a:prstGeom>
        </p:spPr>
      </p:pic>
      <p:sp>
        <p:nvSpPr>
          <p:cNvPr id="5" name="Zástupný nadpis 1">
            <a:extLst>
              <a:ext uri="{FF2B5EF4-FFF2-40B4-BE49-F238E27FC236}">
                <a16:creationId xmlns:a16="http://schemas.microsoft.com/office/drawing/2014/main" id="{D0931D02-3011-6BB5-1DA7-6CC758995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472" y="2919337"/>
            <a:ext cx="5458952" cy="308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959960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09FEB7E-4995-E057-5037-A2B26F82EA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99986"/>
          </a:xfrm>
          <a:prstGeom prst="rect">
            <a:avLst/>
          </a:prstGeom>
        </p:spPr>
      </p:pic>
      <p:sp>
        <p:nvSpPr>
          <p:cNvPr id="9" name="Zástupný nadpis 1">
            <a:extLst>
              <a:ext uri="{FF2B5EF4-FFF2-40B4-BE49-F238E27FC236}">
                <a16:creationId xmlns:a16="http://schemas.microsoft.com/office/drawing/2014/main" id="{C2F43BE5-34ED-5C68-5637-DD3AA6C6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472" y="1016578"/>
            <a:ext cx="10032310" cy="960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F68EEC06-C96A-AA99-3D03-8E479F171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472" y="2041238"/>
            <a:ext cx="10032310" cy="4350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13966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09FEB7E-4995-E057-5037-A2B26F82EA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99986"/>
          </a:xfrm>
          <a:prstGeom prst="rect">
            <a:avLst/>
          </a:prstGeom>
        </p:spPr>
      </p:pic>
      <p:sp>
        <p:nvSpPr>
          <p:cNvPr id="9" name="Zástupný nadpis 1">
            <a:extLst>
              <a:ext uri="{FF2B5EF4-FFF2-40B4-BE49-F238E27FC236}">
                <a16:creationId xmlns:a16="http://schemas.microsoft.com/office/drawing/2014/main" id="{6B34665A-4377-DA29-C767-489E06A1F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472" y="1016578"/>
            <a:ext cx="10032310" cy="960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92F3A8A8-9183-E2D7-63AA-A3BFA3DBC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472" y="2041238"/>
            <a:ext cx="10032310" cy="4350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87762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7C404E-B9C8-741A-78D2-16E49F4DD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BEF8A9-B9A8-E6AD-1CBE-BCA715D63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8B128A-4C74-C3AD-63D0-AC4956207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D8CE-627E-40A4-BB69-65017F6A4272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A54CC2-578A-8B3F-6E7F-A985B89A7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E3BEE6-B006-827D-BDCC-534065EB8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AA1F-790D-4B9E-AC52-69C746A8EF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360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VÁ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09FEB7E-4995-E057-5037-A2B26F82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99986"/>
          </a:xfrm>
          <a:prstGeom prst="rect">
            <a:avLst/>
          </a:prstGeom>
        </p:spPr>
      </p:pic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92F3A8A8-9183-E2D7-63AA-A3BFA3DBC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472" y="2041238"/>
            <a:ext cx="10032310" cy="4350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nadpis 1">
            <a:extLst>
              <a:ext uri="{FF2B5EF4-FFF2-40B4-BE49-F238E27FC236}">
                <a16:creationId xmlns:a16="http://schemas.microsoft.com/office/drawing/2014/main" id="{6B34665A-4377-DA29-C767-489E06A1F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472" y="1016578"/>
            <a:ext cx="10032310" cy="960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838669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OVÁ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lipart&#10;&#10;Popis byl vytvořen automaticky">
            <a:extLst>
              <a:ext uri="{FF2B5EF4-FFF2-40B4-BE49-F238E27FC236}">
                <a16:creationId xmlns:a16="http://schemas.microsoft.com/office/drawing/2014/main" id="{25C68C69-B2FB-ED85-70DD-7F19371305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" y="0"/>
            <a:ext cx="12190080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09FEB7E-4995-E057-5037-A2B26F82EA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99986"/>
          </a:xfrm>
          <a:prstGeom prst="rect">
            <a:avLst/>
          </a:prstGeom>
        </p:spPr>
      </p:pic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8D764E45-055B-ACA2-20D1-76EC56A36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472" y="1219777"/>
            <a:ext cx="5893099" cy="1099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C5EA629C-3C55-9DB7-25B9-6A4B27A1D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472" y="2433119"/>
            <a:ext cx="5370585" cy="4350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28141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OVÁ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kála, příroda, vodopád, strom&#10;&#10;Popis byl vytvořen automaticky">
            <a:extLst>
              <a:ext uri="{FF2B5EF4-FFF2-40B4-BE49-F238E27FC236}">
                <a16:creationId xmlns:a16="http://schemas.microsoft.com/office/drawing/2014/main" id="{2294939E-3CEB-3773-FEDE-472EE841D1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"/>
            <a:ext cx="12192000" cy="685656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C9A8FB96-569B-18B2-B197-84B255B68287}"/>
              </a:ext>
            </a:extLst>
          </p:cNvPr>
          <p:cNvSpPr/>
          <p:nvPr userDrawn="1"/>
        </p:nvSpPr>
        <p:spPr>
          <a:xfrm flipH="1">
            <a:off x="0" y="0"/>
            <a:ext cx="7068458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09FEB7E-4995-E057-5037-A2B26F82EA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99986"/>
          </a:xfrm>
          <a:prstGeom prst="rect">
            <a:avLst/>
          </a:prstGeom>
        </p:spPr>
      </p:pic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8D764E45-055B-ACA2-20D1-76EC56A36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472" y="1219777"/>
            <a:ext cx="5893099" cy="1099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C5EA629C-3C55-9DB7-25B9-6A4B27A1D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472" y="2433119"/>
            <a:ext cx="5370585" cy="4350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304272A-2ABA-06BF-CAF0-B00BE35C80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823" y="2863645"/>
            <a:ext cx="4426177" cy="399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32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915E521-C763-EC62-EBEE-FFAF272FE6B9}"/>
              </a:ext>
            </a:extLst>
          </p:cNvPr>
          <p:cNvSpPr/>
          <p:nvPr userDrawn="1"/>
        </p:nvSpPr>
        <p:spPr>
          <a:xfrm>
            <a:off x="7068458" y="0"/>
            <a:ext cx="5123542" cy="6856560"/>
          </a:xfrm>
          <a:prstGeom prst="rect">
            <a:avLst/>
          </a:prstGeom>
          <a:solidFill>
            <a:srgbClr val="ED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09FEB7E-4995-E057-5037-A2B26F82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99986"/>
          </a:xfrm>
          <a:prstGeom prst="rect">
            <a:avLst/>
          </a:prstGeom>
        </p:spPr>
      </p:pic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8D764E45-055B-ACA2-20D1-76EC56A36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472" y="1219777"/>
            <a:ext cx="5893099" cy="1099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C5EA629C-3C55-9DB7-25B9-6A4B27A1D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472" y="2433119"/>
            <a:ext cx="5370585" cy="4350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053958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kála, příroda, vodopád, strom&#10;&#10;Popis byl vytvořen automaticky">
            <a:extLst>
              <a:ext uri="{FF2B5EF4-FFF2-40B4-BE49-F238E27FC236}">
                <a16:creationId xmlns:a16="http://schemas.microsoft.com/office/drawing/2014/main" id="{2294939E-3CEB-3773-FEDE-472EE841D1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"/>
            <a:ext cx="12192000" cy="685656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09FEB7E-4995-E057-5037-A2B26F82EA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9998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0FC3035-AFC1-D049-E747-1D975D1E9E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823" y="2863645"/>
            <a:ext cx="4426177" cy="399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19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241A7F0C-7262-BE20-3E67-3424C51C9D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" y="0"/>
            <a:ext cx="12190080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86FB96F-8E61-CDAE-1E02-5180566537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99986"/>
          </a:xfrm>
          <a:prstGeom prst="rect">
            <a:avLst/>
          </a:prstGeom>
        </p:spPr>
      </p:pic>
      <p:sp>
        <p:nvSpPr>
          <p:cNvPr id="8" name="Zástupný nadpis 1">
            <a:extLst>
              <a:ext uri="{FF2B5EF4-FFF2-40B4-BE49-F238E27FC236}">
                <a16:creationId xmlns:a16="http://schemas.microsoft.com/office/drawing/2014/main" id="{84740A07-65DB-2FD1-DFDA-700473682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1472" y="3658178"/>
            <a:ext cx="8375042" cy="2510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cs-CZ"/>
              <a:t>DĚKUJI </a:t>
            </a:r>
            <a:br>
              <a:rPr lang="cs-CZ"/>
            </a:br>
            <a:r>
              <a:rPr lang="cs-CZ"/>
              <a:t>ZA POZORNOST</a:t>
            </a:r>
            <a:br>
              <a:rPr lang="cs-CZ"/>
            </a:br>
            <a:r>
              <a:rPr lang="cs-CZ"/>
              <a:t>Jméno Autora</a:t>
            </a:r>
          </a:p>
        </p:txBody>
      </p:sp>
    </p:spTree>
    <p:extLst>
      <p:ext uri="{BB962C8B-B14F-4D97-AF65-F5344CB8AC3E}">
        <p14:creationId xmlns:p14="http://schemas.microsoft.com/office/powerpoint/2010/main" val="2395635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0DC040-B6DA-C40B-EEBD-0557B731F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EFC3F2-BF9C-43E1-8611-9F0D073AC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6A1B01-5816-A6EB-4CD3-3A84A409C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7D8CE-627E-40A4-BB69-65017F6A427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14.02.2024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3839F2-349B-1828-DA36-95698E98F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E6AD29-07BD-E01E-BA40-278040B01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0EAA1F-790D-4B9E-AC52-69C746A8EF3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048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00F3E78-2B98-7C49-B46E-A733CA3043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8A646979-CD1E-1D4C-85F5-624B90BE030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9600" y="2681575"/>
            <a:ext cx="4720182" cy="764359"/>
          </a:xfrm>
          <a:custGeom>
            <a:avLst/>
            <a:gdLst>
              <a:gd name="connsiteX0" fmla="*/ 1895453 w 5168519"/>
              <a:gd name="connsiteY0" fmla="*/ 363844 h 836961"/>
              <a:gd name="connsiteX1" fmla="*/ 1733628 w 5168519"/>
              <a:gd name="connsiteY1" fmla="*/ 531675 h 836961"/>
              <a:gd name="connsiteX2" fmla="*/ 1895453 w 5168519"/>
              <a:gd name="connsiteY2" fmla="*/ 700648 h 836961"/>
              <a:gd name="connsiteX3" fmla="*/ 2060515 w 5168519"/>
              <a:gd name="connsiteY3" fmla="*/ 531675 h 836961"/>
              <a:gd name="connsiteX4" fmla="*/ 2060568 w 5168519"/>
              <a:gd name="connsiteY4" fmla="*/ 525121 h 836961"/>
              <a:gd name="connsiteX5" fmla="*/ 1895453 w 5168519"/>
              <a:gd name="connsiteY5" fmla="*/ 363844 h 836961"/>
              <a:gd name="connsiteX6" fmla="*/ 3942071 w 5168519"/>
              <a:gd name="connsiteY6" fmla="*/ 362702 h 836961"/>
              <a:gd name="connsiteX7" fmla="*/ 3787480 w 5168519"/>
              <a:gd name="connsiteY7" fmla="*/ 532818 h 836961"/>
              <a:gd name="connsiteX8" fmla="*/ 3905939 w 5168519"/>
              <a:gd name="connsiteY8" fmla="*/ 698118 h 836961"/>
              <a:gd name="connsiteX9" fmla="*/ 3941976 w 5168519"/>
              <a:gd name="connsiteY9" fmla="*/ 701782 h 836961"/>
              <a:gd name="connsiteX10" fmla="*/ 3941881 w 5168519"/>
              <a:gd name="connsiteY10" fmla="*/ 701792 h 836961"/>
              <a:gd name="connsiteX11" fmla="*/ 3942071 w 5168519"/>
              <a:gd name="connsiteY11" fmla="*/ 701792 h 836961"/>
              <a:gd name="connsiteX12" fmla="*/ 3941976 w 5168519"/>
              <a:gd name="connsiteY12" fmla="*/ 701782 h 836961"/>
              <a:gd name="connsiteX13" fmla="*/ 3978022 w 5168519"/>
              <a:gd name="connsiteY13" fmla="*/ 698067 h 836961"/>
              <a:gd name="connsiteX14" fmla="*/ 4096662 w 5168519"/>
              <a:gd name="connsiteY14" fmla="*/ 532818 h 836961"/>
              <a:gd name="connsiteX15" fmla="*/ 3942071 w 5168519"/>
              <a:gd name="connsiteY15" fmla="*/ 362702 h 836961"/>
              <a:gd name="connsiteX16" fmla="*/ 2787112 w 5168519"/>
              <a:gd name="connsiteY16" fmla="*/ 357654 h 836961"/>
              <a:gd name="connsiteX17" fmla="*/ 2618623 w 5168519"/>
              <a:gd name="connsiteY17" fmla="*/ 531294 h 836961"/>
              <a:gd name="connsiteX18" fmla="*/ 2787112 w 5168519"/>
              <a:gd name="connsiteY18" fmla="*/ 706078 h 836961"/>
              <a:gd name="connsiteX19" fmla="*/ 2787112 w 5168519"/>
              <a:gd name="connsiteY19" fmla="*/ 706459 h 836961"/>
              <a:gd name="connsiteX20" fmla="*/ 2787112 w 5168519"/>
              <a:gd name="connsiteY20" fmla="*/ 357654 h 836961"/>
              <a:gd name="connsiteX21" fmla="*/ 1257575 w 5168519"/>
              <a:gd name="connsiteY21" fmla="*/ 353748 h 836961"/>
              <a:gd name="connsiteX22" fmla="*/ 1098319 w 5168519"/>
              <a:gd name="connsiteY22" fmla="*/ 465667 h 836961"/>
              <a:gd name="connsiteX23" fmla="*/ 1405217 w 5168519"/>
              <a:gd name="connsiteY23" fmla="*/ 465667 h 836961"/>
              <a:gd name="connsiteX24" fmla="*/ 1257575 w 5168519"/>
              <a:gd name="connsiteY24" fmla="*/ 353748 h 836961"/>
              <a:gd name="connsiteX25" fmla="*/ 2275077 w 5168519"/>
              <a:gd name="connsiteY25" fmla="*/ 242687 h 836961"/>
              <a:gd name="connsiteX26" fmla="*/ 2415770 w 5168519"/>
              <a:gd name="connsiteY26" fmla="*/ 242687 h 836961"/>
              <a:gd name="connsiteX27" fmla="*/ 2415770 w 5168519"/>
              <a:gd name="connsiteY27" fmla="*/ 819521 h 836961"/>
              <a:gd name="connsiteX28" fmla="*/ 2275077 w 5168519"/>
              <a:gd name="connsiteY28" fmla="*/ 819521 h 836961"/>
              <a:gd name="connsiteX29" fmla="*/ 4568241 w 5168519"/>
              <a:gd name="connsiteY29" fmla="*/ 234400 h 836961"/>
              <a:gd name="connsiteX30" fmla="*/ 4736730 w 5168519"/>
              <a:gd name="connsiteY30" fmla="*/ 341651 h 836961"/>
              <a:gd name="connsiteX31" fmla="*/ 4927113 w 5168519"/>
              <a:gd name="connsiteY31" fmla="*/ 236877 h 836961"/>
              <a:gd name="connsiteX32" fmla="*/ 5168519 w 5168519"/>
              <a:gd name="connsiteY32" fmla="*/ 509482 h 836961"/>
              <a:gd name="connsiteX33" fmla="*/ 5168519 w 5168519"/>
              <a:gd name="connsiteY33" fmla="*/ 819140 h 836961"/>
              <a:gd name="connsiteX34" fmla="*/ 5027826 w 5168519"/>
              <a:gd name="connsiteY34" fmla="*/ 819140 h 836961"/>
              <a:gd name="connsiteX35" fmla="*/ 5027826 w 5168519"/>
              <a:gd name="connsiteY35" fmla="*/ 509482 h 836961"/>
              <a:gd name="connsiteX36" fmla="*/ 4920450 w 5168519"/>
              <a:gd name="connsiteY36" fmla="*/ 369655 h 836961"/>
              <a:gd name="connsiteX37" fmla="*/ 4796701 w 5168519"/>
              <a:gd name="connsiteY37" fmla="*/ 511863 h 836961"/>
              <a:gd name="connsiteX38" fmla="*/ 4796701 w 5168519"/>
              <a:gd name="connsiteY38" fmla="*/ 819140 h 836961"/>
              <a:gd name="connsiteX39" fmla="*/ 4656008 w 5168519"/>
              <a:gd name="connsiteY39" fmla="*/ 819140 h 836961"/>
              <a:gd name="connsiteX40" fmla="*/ 4656008 w 5168519"/>
              <a:gd name="connsiteY40" fmla="*/ 511863 h 836961"/>
              <a:gd name="connsiteX41" fmla="*/ 4539493 w 5168519"/>
              <a:gd name="connsiteY41" fmla="*/ 367369 h 836961"/>
              <a:gd name="connsiteX42" fmla="*/ 4418314 w 5168519"/>
              <a:gd name="connsiteY42" fmla="*/ 511863 h 836961"/>
              <a:gd name="connsiteX43" fmla="*/ 4418314 w 5168519"/>
              <a:gd name="connsiteY43" fmla="*/ 819140 h 836961"/>
              <a:gd name="connsiteX44" fmla="*/ 4277526 w 5168519"/>
              <a:gd name="connsiteY44" fmla="*/ 819140 h 836961"/>
              <a:gd name="connsiteX45" fmla="*/ 4277526 w 5168519"/>
              <a:gd name="connsiteY45" fmla="*/ 243734 h 836961"/>
              <a:gd name="connsiteX46" fmla="*/ 4407939 w 5168519"/>
              <a:gd name="connsiteY46" fmla="*/ 243734 h 836961"/>
              <a:gd name="connsiteX47" fmla="*/ 4418314 w 5168519"/>
              <a:gd name="connsiteY47" fmla="*/ 313648 h 836961"/>
              <a:gd name="connsiteX48" fmla="*/ 4568241 w 5168519"/>
              <a:gd name="connsiteY48" fmla="*/ 234400 h 836961"/>
              <a:gd name="connsiteX49" fmla="*/ 290715 w 5168519"/>
              <a:gd name="connsiteY49" fmla="*/ 234400 h 836961"/>
              <a:gd name="connsiteX50" fmla="*/ 459204 w 5168519"/>
              <a:gd name="connsiteY50" fmla="*/ 341651 h 836961"/>
              <a:gd name="connsiteX51" fmla="*/ 649587 w 5168519"/>
              <a:gd name="connsiteY51" fmla="*/ 236877 h 836961"/>
              <a:gd name="connsiteX52" fmla="*/ 890707 w 5168519"/>
              <a:gd name="connsiteY52" fmla="*/ 509482 h 836961"/>
              <a:gd name="connsiteX53" fmla="*/ 890707 w 5168519"/>
              <a:gd name="connsiteY53" fmla="*/ 819140 h 836961"/>
              <a:gd name="connsiteX54" fmla="*/ 750300 w 5168519"/>
              <a:gd name="connsiteY54" fmla="*/ 819140 h 836961"/>
              <a:gd name="connsiteX55" fmla="*/ 750300 w 5168519"/>
              <a:gd name="connsiteY55" fmla="*/ 509482 h 836961"/>
              <a:gd name="connsiteX56" fmla="*/ 642924 w 5168519"/>
              <a:gd name="connsiteY56" fmla="*/ 369655 h 836961"/>
              <a:gd name="connsiteX57" fmla="*/ 519175 w 5168519"/>
              <a:gd name="connsiteY57" fmla="*/ 511863 h 836961"/>
              <a:gd name="connsiteX58" fmla="*/ 519175 w 5168519"/>
              <a:gd name="connsiteY58" fmla="*/ 819140 h 836961"/>
              <a:gd name="connsiteX59" fmla="*/ 378482 w 5168519"/>
              <a:gd name="connsiteY59" fmla="*/ 819140 h 836961"/>
              <a:gd name="connsiteX60" fmla="*/ 378482 w 5168519"/>
              <a:gd name="connsiteY60" fmla="*/ 511863 h 836961"/>
              <a:gd name="connsiteX61" fmla="*/ 261967 w 5168519"/>
              <a:gd name="connsiteY61" fmla="*/ 367369 h 836961"/>
              <a:gd name="connsiteX62" fmla="*/ 140788 w 5168519"/>
              <a:gd name="connsiteY62" fmla="*/ 511863 h 836961"/>
              <a:gd name="connsiteX63" fmla="*/ 140788 w 5168519"/>
              <a:gd name="connsiteY63" fmla="*/ 819140 h 836961"/>
              <a:gd name="connsiteX64" fmla="*/ 0 w 5168519"/>
              <a:gd name="connsiteY64" fmla="*/ 819140 h 836961"/>
              <a:gd name="connsiteX65" fmla="*/ 0 w 5168519"/>
              <a:gd name="connsiteY65" fmla="*/ 243830 h 836961"/>
              <a:gd name="connsiteX66" fmla="*/ 130412 w 5168519"/>
              <a:gd name="connsiteY66" fmla="*/ 243830 h 836961"/>
              <a:gd name="connsiteX67" fmla="*/ 140788 w 5168519"/>
              <a:gd name="connsiteY67" fmla="*/ 313648 h 836961"/>
              <a:gd name="connsiteX68" fmla="*/ 290715 w 5168519"/>
              <a:gd name="connsiteY68" fmla="*/ 234400 h 836961"/>
              <a:gd name="connsiteX69" fmla="*/ 3940929 w 5168519"/>
              <a:gd name="connsiteY69" fmla="*/ 233352 h 836961"/>
              <a:gd name="connsiteX70" fmla="*/ 4238307 w 5168519"/>
              <a:gd name="connsiteY70" fmla="*/ 532818 h 836961"/>
              <a:gd name="connsiteX71" fmla="*/ 3941786 w 5168519"/>
              <a:gd name="connsiteY71" fmla="*/ 832284 h 836961"/>
              <a:gd name="connsiteX72" fmla="*/ 3646692 w 5168519"/>
              <a:gd name="connsiteY72" fmla="*/ 532818 h 836961"/>
              <a:gd name="connsiteX73" fmla="*/ 3940929 w 5168519"/>
              <a:gd name="connsiteY73" fmla="*/ 233352 h 836961"/>
              <a:gd name="connsiteX74" fmla="*/ 2774737 w 5168519"/>
              <a:gd name="connsiteY74" fmla="*/ 230590 h 836961"/>
              <a:gd name="connsiteX75" fmla="*/ 2955601 w 5168519"/>
              <a:gd name="connsiteY75" fmla="*/ 323840 h 836961"/>
              <a:gd name="connsiteX76" fmla="*/ 2960456 w 5168519"/>
              <a:gd name="connsiteY76" fmla="*/ 244973 h 836961"/>
              <a:gd name="connsiteX77" fmla="*/ 3095152 w 5168519"/>
              <a:gd name="connsiteY77" fmla="*/ 244973 h 836961"/>
              <a:gd name="connsiteX78" fmla="*/ 3095152 w 5168519"/>
              <a:gd name="connsiteY78" fmla="*/ 819521 h 836961"/>
              <a:gd name="connsiteX79" fmla="*/ 2962455 w 5168519"/>
              <a:gd name="connsiteY79" fmla="*/ 819521 h 836961"/>
              <a:gd name="connsiteX80" fmla="*/ 2955601 w 5168519"/>
              <a:gd name="connsiteY80" fmla="*/ 735606 h 836961"/>
              <a:gd name="connsiteX81" fmla="*/ 2770930 w 5168519"/>
              <a:gd name="connsiteY81" fmla="*/ 836952 h 836961"/>
              <a:gd name="connsiteX82" fmla="*/ 2477930 w 5168519"/>
              <a:gd name="connsiteY82" fmla="*/ 531675 h 836961"/>
              <a:gd name="connsiteX83" fmla="*/ 2774737 w 5168519"/>
              <a:gd name="connsiteY83" fmla="*/ 230590 h 836961"/>
              <a:gd name="connsiteX84" fmla="*/ 3437461 w 5168519"/>
              <a:gd name="connsiteY84" fmla="*/ 228685 h 836961"/>
              <a:gd name="connsiteX85" fmla="*/ 3642885 w 5168519"/>
              <a:gd name="connsiteY85" fmla="*/ 313743 h 836961"/>
              <a:gd name="connsiteX86" fmla="*/ 3553976 w 5168519"/>
              <a:gd name="connsiteY86" fmla="*/ 408136 h 836961"/>
              <a:gd name="connsiteX87" fmla="*/ 3439746 w 5168519"/>
              <a:gd name="connsiteY87" fmla="*/ 362702 h 836961"/>
              <a:gd name="connsiteX88" fmla="*/ 3275921 w 5168519"/>
              <a:gd name="connsiteY88" fmla="*/ 532818 h 836961"/>
              <a:gd name="connsiteX89" fmla="*/ 3437747 w 5168519"/>
              <a:gd name="connsiteY89" fmla="*/ 700649 h 836961"/>
              <a:gd name="connsiteX90" fmla="*/ 3561782 w 5168519"/>
              <a:gd name="connsiteY90" fmla="*/ 652833 h 836961"/>
              <a:gd name="connsiteX91" fmla="*/ 3656402 w 5168519"/>
              <a:gd name="connsiteY91" fmla="*/ 746083 h 836961"/>
              <a:gd name="connsiteX92" fmla="*/ 3437461 w 5168519"/>
              <a:gd name="connsiteY92" fmla="*/ 836952 h 836961"/>
              <a:gd name="connsiteX93" fmla="*/ 3135228 w 5168519"/>
              <a:gd name="connsiteY93" fmla="*/ 532818 h 836961"/>
              <a:gd name="connsiteX94" fmla="*/ 3437461 w 5168519"/>
              <a:gd name="connsiteY94" fmla="*/ 228685 h 836961"/>
              <a:gd name="connsiteX95" fmla="*/ 1252910 w 5168519"/>
              <a:gd name="connsiteY95" fmla="*/ 227542 h 836961"/>
              <a:gd name="connsiteX96" fmla="*/ 1540198 w 5168519"/>
              <a:gd name="connsiteY96" fmla="*/ 582920 h 836961"/>
              <a:gd name="connsiteX97" fmla="*/ 1096415 w 5168519"/>
              <a:gd name="connsiteY97" fmla="*/ 582920 h 836961"/>
              <a:gd name="connsiteX98" fmla="*/ 1266047 w 5168519"/>
              <a:gd name="connsiteY98" fmla="*/ 705316 h 836961"/>
              <a:gd name="connsiteX99" fmla="*/ 1418353 w 5168519"/>
              <a:gd name="connsiteY99" fmla="*/ 651690 h 836961"/>
              <a:gd name="connsiteX100" fmla="*/ 1507928 w 5168519"/>
              <a:gd name="connsiteY100" fmla="*/ 741416 h 836961"/>
              <a:gd name="connsiteX101" fmla="*/ 1263286 w 5168519"/>
              <a:gd name="connsiteY101" fmla="*/ 834666 h 836961"/>
              <a:gd name="connsiteX102" fmla="*/ 950582 w 5168519"/>
              <a:gd name="connsiteY102" fmla="*/ 528151 h 836961"/>
              <a:gd name="connsiteX103" fmla="*/ 1252910 w 5168519"/>
              <a:gd name="connsiteY103" fmla="*/ 227542 h 836961"/>
              <a:gd name="connsiteX104" fmla="*/ 2069749 w 5168519"/>
              <a:gd name="connsiteY104" fmla="*/ 4942 h 836961"/>
              <a:gd name="connsiteX105" fmla="*/ 2210728 w 5168519"/>
              <a:gd name="connsiteY105" fmla="*/ 4942 h 836961"/>
              <a:gd name="connsiteX106" fmla="*/ 2210728 w 5168519"/>
              <a:gd name="connsiteY106" fmla="*/ 819520 h 836961"/>
              <a:gd name="connsiteX107" fmla="*/ 2079268 w 5168519"/>
              <a:gd name="connsiteY107" fmla="*/ 819520 h 836961"/>
              <a:gd name="connsiteX108" fmla="*/ 2069749 w 5168519"/>
              <a:gd name="connsiteY108" fmla="*/ 740272 h 836961"/>
              <a:gd name="connsiteX109" fmla="*/ 1886315 w 5168519"/>
              <a:gd name="connsiteY109" fmla="*/ 832284 h 836961"/>
              <a:gd name="connsiteX110" fmla="*/ 1593220 w 5168519"/>
              <a:gd name="connsiteY110" fmla="*/ 531675 h 836961"/>
              <a:gd name="connsiteX111" fmla="*/ 1882793 w 5168519"/>
              <a:gd name="connsiteY111" fmla="*/ 230970 h 836961"/>
              <a:gd name="connsiteX112" fmla="*/ 2069749 w 5168519"/>
              <a:gd name="connsiteY112" fmla="*/ 323077 h 836961"/>
              <a:gd name="connsiteX113" fmla="*/ 2345423 w 5168519"/>
              <a:gd name="connsiteY113" fmla="*/ 1 h 836961"/>
              <a:gd name="connsiteX114" fmla="*/ 2428525 w 5168519"/>
              <a:gd name="connsiteY114" fmla="*/ 83047 h 836961"/>
              <a:gd name="connsiteX115" fmla="*/ 2262321 w 5168519"/>
              <a:gd name="connsiteY115" fmla="*/ 83047 h 836961"/>
              <a:gd name="connsiteX116" fmla="*/ 2345423 w 5168519"/>
              <a:gd name="connsiteY116" fmla="*/ 1 h 83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5168519" h="836961">
                <a:moveTo>
                  <a:pt x="1895453" y="363844"/>
                </a:moveTo>
                <a:cubicBezTo>
                  <a:pt x="1805116" y="363844"/>
                  <a:pt x="1733628" y="427947"/>
                  <a:pt x="1733628" y="531675"/>
                </a:cubicBezTo>
                <a:cubicBezTo>
                  <a:pt x="1733628" y="631877"/>
                  <a:pt x="1805497" y="700648"/>
                  <a:pt x="1895453" y="700648"/>
                </a:cubicBezTo>
                <a:cubicBezTo>
                  <a:pt x="1984362" y="700648"/>
                  <a:pt x="2060515" y="635402"/>
                  <a:pt x="2060515" y="531675"/>
                </a:cubicBezTo>
                <a:cubicBezTo>
                  <a:pt x="2060576" y="529491"/>
                  <a:pt x="2060594" y="527306"/>
                  <a:pt x="2060568" y="525121"/>
                </a:cubicBezTo>
                <a:cubicBezTo>
                  <a:pt x="2059481" y="434963"/>
                  <a:pt x="1985556" y="362756"/>
                  <a:pt x="1895453" y="363844"/>
                </a:cubicBezTo>
                <a:close/>
                <a:moveTo>
                  <a:pt x="3942071" y="362702"/>
                </a:moveTo>
                <a:cubicBezTo>
                  <a:pt x="3840502" y="362702"/>
                  <a:pt x="3787480" y="445378"/>
                  <a:pt x="3787480" y="532818"/>
                </a:cubicBezTo>
                <a:cubicBezTo>
                  <a:pt x="3787480" y="609328"/>
                  <a:pt x="3827201" y="681316"/>
                  <a:pt x="3905939" y="698118"/>
                </a:cubicBezTo>
                <a:lnTo>
                  <a:pt x="3941976" y="701782"/>
                </a:lnTo>
                <a:lnTo>
                  <a:pt x="3941881" y="701792"/>
                </a:lnTo>
                <a:lnTo>
                  <a:pt x="3942071" y="701792"/>
                </a:lnTo>
                <a:lnTo>
                  <a:pt x="3941976" y="701782"/>
                </a:lnTo>
                <a:lnTo>
                  <a:pt x="3978022" y="698067"/>
                </a:lnTo>
                <a:cubicBezTo>
                  <a:pt x="4056797" y="681045"/>
                  <a:pt x="4096662" y="608244"/>
                  <a:pt x="4096662" y="532818"/>
                </a:cubicBezTo>
                <a:cubicBezTo>
                  <a:pt x="4096662" y="446617"/>
                  <a:pt x="4036692" y="362702"/>
                  <a:pt x="3942071" y="362702"/>
                </a:cubicBezTo>
                <a:close/>
                <a:moveTo>
                  <a:pt x="2787112" y="357654"/>
                </a:moveTo>
                <a:cubicBezTo>
                  <a:pt x="2693634" y="357654"/>
                  <a:pt x="2618623" y="421757"/>
                  <a:pt x="2618623" y="531294"/>
                </a:cubicBezTo>
                <a:cubicBezTo>
                  <a:pt x="2618623" y="640832"/>
                  <a:pt x="2693634" y="706078"/>
                  <a:pt x="2787112" y="706078"/>
                </a:cubicBezTo>
                <a:lnTo>
                  <a:pt x="2787112" y="706459"/>
                </a:lnTo>
                <a:cubicBezTo>
                  <a:pt x="3008623" y="706459"/>
                  <a:pt x="3008623" y="358035"/>
                  <a:pt x="2787112" y="357654"/>
                </a:cubicBezTo>
                <a:close/>
                <a:moveTo>
                  <a:pt x="1257575" y="353748"/>
                </a:moveTo>
                <a:cubicBezTo>
                  <a:pt x="1181421" y="353748"/>
                  <a:pt x="1119071" y="391086"/>
                  <a:pt x="1098319" y="465667"/>
                </a:cubicBezTo>
                <a:lnTo>
                  <a:pt x="1405217" y="465667"/>
                </a:lnTo>
                <a:cubicBezTo>
                  <a:pt x="1395983" y="391086"/>
                  <a:pt x="1338297" y="353748"/>
                  <a:pt x="1257575" y="353748"/>
                </a:cubicBezTo>
                <a:close/>
                <a:moveTo>
                  <a:pt x="2275077" y="242687"/>
                </a:moveTo>
                <a:lnTo>
                  <a:pt x="2415770" y="242687"/>
                </a:lnTo>
                <a:lnTo>
                  <a:pt x="2415770" y="819521"/>
                </a:lnTo>
                <a:lnTo>
                  <a:pt x="2275077" y="819521"/>
                </a:lnTo>
                <a:close/>
                <a:moveTo>
                  <a:pt x="4568241" y="234400"/>
                </a:moveTo>
                <a:cubicBezTo>
                  <a:pt x="4636398" y="234400"/>
                  <a:pt x="4704460" y="262403"/>
                  <a:pt x="4736730" y="341651"/>
                </a:cubicBezTo>
                <a:cubicBezTo>
                  <a:pt x="4787562" y="260117"/>
                  <a:pt x="4853340" y="236877"/>
                  <a:pt x="4927113" y="236877"/>
                </a:cubicBezTo>
                <a:cubicBezTo>
                  <a:pt x="5088653" y="236877"/>
                  <a:pt x="5168233" y="337079"/>
                  <a:pt x="5168519" y="509482"/>
                </a:cubicBezTo>
                <a:lnTo>
                  <a:pt x="5168519" y="819140"/>
                </a:lnTo>
                <a:lnTo>
                  <a:pt x="5027826" y="819140"/>
                </a:lnTo>
                <a:lnTo>
                  <a:pt x="5027826" y="509482"/>
                </a:lnTo>
                <a:cubicBezTo>
                  <a:pt x="5027826" y="433758"/>
                  <a:pt x="4996603" y="369655"/>
                  <a:pt x="4920450" y="369655"/>
                </a:cubicBezTo>
                <a:cubicBezTo>
                  <a:pt x="4844296" y="369655"/>
                  <a:pt x="4796701" y="435663"/>
                  <a:pt x="4796701" y="511863"/>
                </a:cubicBezTo>
                <a:lnTo>
                  <a:pt x="4796701" y="819140"/>
                </a:lnTo>
                <a:lnTo>
                  <a:pt x="4656008" y="819140"/>
                </a:lnTo>
                <a:lnTo>
                  <a:pt x="4656008" y="511863"/>
                </a:lnTo>
                <a:cubicBezTo>
                  <a:pt x="4656008" y="436140"/>
                  <a:pt x="4615647" y="367369"/>
                  <a:pt x="4539493" y="367369"/>
                </a:cubicBezTo>
                <a:cubicBezTo>
                  <a:pt x="4463340" y="367369"/>
                  <a:pt x="4418314" y="435663"/>
                  <a:pt x="4418314" y="511863"/>
                </a:cubicBezTo>
                <a:lnTo>
                  <a:pt x="4418314" y="819140"/>
                </a:lnTo>
                <a:lnTo>
                  <a:pt x="4277526" y="819140"/>
                </a:lnTo>
                <a:lnTo>
                  <a:pt x="4277526" y="243734"/>
                </a:lnTo>
                <a:lnTo>
                  <a:pt x="4407939" y="243734"/>
                </a:lnTo>
                <a:lnTo>
                  <a:pt x="4418314" y="313648"/>
                </a:lnTo>
                <a:cubicBezTo>
                  <a:pt x="4448300" y="255355"/>
                  <a:pt x="4514077" y="234400"/>
                  <a:pt x="4568241" y="234400"/>
                </a:cubicBezTo>
                <a:close/>
                <a:moveTo>
                  <a:pt x="290715" y="234400"/>
                </a:moveTo>
                <a:cubicBezTo>
                  <a:pt x="358872" y="234400"/>
                  <a:pt x="426934" y="262403"/>
                  <a:pt x="459204" y="341651"/>
                </a:cubicBezTo>
                <a:cubicBezTo>
                  <a:pt x="510036" y="260117"/>
                  <a:pt x="575718" y="236877"/>
                  <a:pt x="649587" y="236877"/>
                </a:cubicBezTo>
                <a:cubicBezTo>
                  <a:pt x="811127" y="236877"/>
                  <a:pt x="890707" y="337079"/>
                  <a:pt x="890707" y="509482"/>
                </a:cubicBezTo>
                <a:lnTo>
                  <a:pt x="890707" y="819140"/>
                </a:lnTo>
                <a:lnTo>
                  <a:pt x="750300" y="819140"/>
                </a:lnTo>
                <a:lnTo>
                  <a:pt x="750300" y="509482"/>
                </a:lnTo>
                <a:cubicBezTo>
                  <a:pt x="750300" y="433758"/>
                  <a:pt x="719077" y="369655"/>
                  <a:pt x="642924" y="369655"/>
                </a:cubicBezTo>
                <a:cubicBezTo>
                  <a:pt x="566770" y="369655"/>
                  <a:pt x="519175" y="435663"/>
                  <a:pt x="519175" y="511863"/>
                </a:cubicBezTo>
                <a:lnTo>
                  <a:pt x="519175" y="819140"/>
                </a:lnTo>
                <a:lnTo>
                  <a:pt x="378482" y="819140"/>
                </a:lnTo>
                <a:lnTo>
                  <a:pt x="378482" y="511863"/>
                </a:lnTo>
                <a:cubicBezTo>
                  <a:pt x="378482" y="436140"/>
                  <a:pt x="338120" y="367369"/>
                  <a:pt x="261967" y="367369"/>
                </a:cubicBezTo>
                <a:cubicBezTo>
                  <a:pt x="185814" y="367369"/>
                  <a:pt x="140788" y="435663"/>
                  <a:pt x="140788" y="511863"/>
                </a:cubicBezTo>
                <a:lnTo>
                  <a:pt x="140788" y="819140"/>
                </a:lnTo>
                <a:lnTo>
                  <a:pt x="0" y="819140"/>
                </a:lnTo>
                <a:lnTo>
                  <a:pt x="0" y="243830"/>
                </a:lnTo>
                <a:lnTo>
                  <a:pt x="130412" y="243830"/>
                </a:lnTo>
                <a:lnTo>
                  <a:pt x="140788" y="313648"/>
                </a:lnTo>
                <a:cubicBezTo>
                  <a:pt x="170774" y="255355"/>
                  <a:pt x="236551" y="234400"/>
                  <a:pt x="290715" y="234400"/>
                </a:cubicBezTo>
                <a:close/>
                <a:moveTo>
                  <a:pt x="3940929" y="233352"/>
                </a:moveTo>
                <a:cubicBezTo>
                  <a:pt x="4121793" y="233352"/>
                  <a:pt x="4238307" y="367369"/>
                  <a:pt x="4238307" y="532818"/>
                </a:cubicBezTo>
                <a:cubicBezTo>
                  <a:pt x="4238307" y="698267"/>
                  <a:pt x="4126077" y="832284"/>
                  <a:pt x="3941786" y="832284"/>
                </a:cubicBezTo>
                <a:cubicBezTo>
                  <a:pt x="3757495" y="832284"/>
                  <a:pt x="3646692" y="697124"/>
                  <a:pt x="3646692" y="532818"/>
                </a:cubicBezTo>
                <a:cubicBezTo>
                  <a:pt x="3646692" y="368512"/>
                  <a:pt x="3760065" y="233352"/>
                  <a:pt x="3940929" y="233352"/>
                </a:cubicBezTo>
                <a:close/>
                <a:moveTo>
                  <a:pt x="2774737" y="230590"/>
                </a:moveTo>
                <a:cubicBezTo>
                  <a:pt x="2850890" y="230590"/>
                  <a:pt x="2923236" y="266690"/>
                  <a:pt x="2955601" y="323840"/>
                </a:cubicBezTo>
                <a:lnTo>
                  <a:pt x="2960456" y="244973"/>
                </a:lnTo>
                <a:lnTo>
                  <a:pt x="3095152" y="244973"/>
                </a:lnTo>
                <a:lnTo>
                  <a:pt x="3095152" y="819521"/>
                </a:lnTo>
                <a:lnTo>
                  <a:pt x="2962455" y="819521"/>
                </a:lnTo>
                <a:lnTo>
                  <a:pt x="2955601" y="735606"/>
                </a:lnTo>
                <a:cubicBezTo>
                  <a:pt x="2923236" y="803233"/>
                  <a:pt x="2834422" y="835809"/>
                  <a:pt x="2770930" y="836952"/>
                </a:cubicBezTo>
                <a:cubicBezTo>
                  <a:pt x="2602441" y="838095"/>
                  <a:pt x="2477930" y="733224"/>
                  <a:pt x="2477930" y="531675"/>
                </a:cubicBezTo>
                <a:cubicBezTo>
                  <a:pt x="2477930" y="333365"/>
                  <a:pt x="2608247" y="229828"/>
                  <a:pt x="2774737" y="230590"/>
                </a:cubicBezTo>
                <a:close/>
                <a:moveTo>
                  <a:pt x="3437461" y="228685"/>
                </a:moveTo>
                <a:cubicBezTo>
                  <a:pt x="3518184" y="228685"/>
                  <a:pt x="3580534" y="252021"/>
                  <a:pt x="3642885" y="313743"/>
                </a:cubicBezTo>
                <a:lnTo>
                  <a:pt x="3553976" y="408136"/>
                </a:lnTo>
                <a:cubicBezTo>
                  <a:pt x="3522801" y="379414"/>
                  <a:pt x="3482119" y="363233"/>
                  <a:pt x="3439746" y="362702"/>
                </a:cubicBezTo>
                <a:cubicBezTo>
                  <a:pt x="3345126" y="362702"/>
                  <a:pt x="3275921" y="432615"/>
                  <a:pt x="3275921" y="532818"/>
                </a:cubicBezTo>
                <a:cubicBezTo>
                  <a:pt x="3275921" y="642356"/>
                  <a:pt x="3350075" y="700649"/>
                  <a:pt x="3437747" y="700649"/>
                </a:cubicBezTo>
                <a:cubicBezTo>
                  <a:pt x="3483860" y="702191"/>
                  <a:pt x="3528623" y="684935"/>
                  <a:pt x="3561782" y="652833"/>
                </a:cubicBezTo>
                <a:lnTo>
                  <a:pt x="3656402" y="746083"/>
                </a:lnTo>
                <a:cubicBezTo>
                  <a:pt x="3590910" y="811329"/>
                  <a:pt x="3521706" y="836952"/>
                  <a:pt x="3437461" y="836952"/>
                </a:cubicBezTo>
                <a:cubicBezTo>
                  <a:pt x="3272494" y="836952"/>
                  <a:pt x="3135228" y="736748"/>
                  <a:pt x="3135228" y="532818"/>
                </a:cubicBezTo>
                <a:cubicBezTo>
                  <a:pt x="3135228" y="328888"/>
                  <a:pt x="3272494" y="228685"/>
                  <a:pt x="3437461" y="228685"/>
                </a:cubicBezTo>
                <a:close/>
                <a:moveTo>
                  <a:pt x="1252910" y="227542"/>
                </a:moveTo>
                <a:cubicBezTo>
                  <a:pt x="1443293" y="227542"/>
                  <a:pt x="1562188" y="346414"/>
                  <a:pt x="1540198" y="582920"/>
                </a:cubicBezTo>
                <a:lnTo>
                  <a:pt x="1096415" y="582920"/>
                </a:lnTo>
                <a:cubicBezTo>
                  <a:pt x="1105649" y="653976"/>
                  <a:pt x="1166762" y="705316"/>
                  <a:pt x="1266047" y="705316"/>
                </a:cubicBezTo>
                <a:cubicBezTo>
                  <a:pt x="1318021" y="705316"/>
                  <a:pt x="1386083" y="685504"/>
                  <a:pt x="1418353" y="651690"/>
                </a:cubicBezTo>
                <a:lnTo>
                  <a:pt x="1507928" y="741416"/>
                </a:lnTo>
                <a:cubicBezTo>
                  <a:pt x="1447958" y="804376"/>
                  <a:pt x="1349815" y="834666"/>
                  <a:pt x="1263286" y="834666"/>
                </a:cubicBezTo>
                <a:cubicBezTo>
                  <a:pt x="1067192" y="834666"/>
                  <a:pt x="950582" y="712269"/>
                  <a:pt x="950582" y="528151"/>
                </a:cubicBezTo>
                <a:cubicBezTo>
                  <a:pt x="950582" y="353367"/>
                  <a:pt x="1068334" y="227542"/>
                  <a:pt x="1252910" y="227542"/>
                </a:cubicBezTo>
                <a:close/>
                <a:moveTo>
                  <a:pt x="2069749" y="4942"/>
                </a:moveTo>
                <a:lnTo>
                  <a:pt x="2210728" y="4942"/>
                </a:lnTo>
                <a:lnTo>
                  <a:pt x="2210728" y="819520"/>
                </a:lnTo>
                <a:lnTo>
                  <a:pt x="2079268" y="819520"/>
                </a:lnTo>
                <a:lnTo>
                  <a:pt x="2069749" y="740272"/>
                </a:lnTo>
                <a:cubicBezTo>
                  <a:pt x="2025866" y="809043"/>
                  <a:pt x="1955519" y="832284"/>
                  <a:pt x="1886315" y="832284"/>
                </a:cubicBezTo>
                <a:cubicBezTo>
                  <a:pt x="1718968" y="832284"/>
                  <a:pt x="1593220" y="720460"/>
                  <a:pt x="1593220" y="531675"/>
                </a:cubicBezTo>
                <a:cubicBezTo>
                  <a:pt x="1593220" y="333555"/>
                  <a:pt x="1716683" y="230970"/>
                  <a:pt x="1882793" y="230970"/>
                </a:cubicBezTo>
                <a:cubicBezTo>
                  <a:pt x="1942763" y="230970"/>
                  <a:pt x="2036241" y="263641"/>
                  <a:pt x="2069749" y="323077"/>
                </a:cubicBezTo>
                <a:close/>
                <a:moveTo>
                  <a:pt x="2345423" y="1"/>
                </a:moveTo>
                <a:cubicBezTo>
                  <a:pt x="2386974" y="13"/>
                  <a:pt x="2428525" y="27707"/>
                  <a:pt x="2428525" y="83047"/>
                </a:cubicBezTo>
                <a:cubicBezTo>
                  <a:pt x="2428525" y="193728"/>
                  <a:pt x="2262321" y="193728"/>
                  <a:pt x="2262321" y="83047"/>
                </a:cubicBezTo>
                <a:cubicBezTo>
                  <a:pt x="2262321" y="27659"/>
                  <a:pt x="2303872" y="-11"/>
                  <a:pt x="2345423" y="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2D879A0-3568-0846-86A6-1F737391F5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" y="3548063"/>
            <a:ext cx="5486400" cy="981075"/>
          </a:xfrm>
        </p:spPr>
        <p:txBody>
          <a:bodyPr lIns="0" rIns="0"/>
          <a:lstStyle>
            <a:lvl1pPr>
              <a:lnSpc>
                <a:spcPct val="90000"/>
              </a:lnSpc>
              <a:spcAft>
                <a:spcPts val="0"/>
              </a:spcAft>
              <a:defRPr sz="24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bg1"/>
                </a:solidFill>
              </a:defRPr>
            </a:lvl2pPr>
            <a:lvl3pPr marL="7938" indent="0">
              <a:buNone/>
              <a:defRPr/>
            </a:lvl3pPr>
          </a:lstStyle>
          <a:p>
            <a:pPr lvl="0"/>
            <a:r>
              <a:rPr lang="en-GB"/>
              <a:t>Presentation title goes here</a:t>
            </a:r>
          </a:p>
          <a:p>
            <a:pPr lvl="1"/>
            <a:r>
              <a:rPr lang="en-GB"/>
              <a:t>Subtitle // Date here</a:t>
            </a:r>
          </a:p>
        </p:txBody>
      </p:sp>
    </p:spTree>
    <p:extLst>
      <p:ext uri="{BB962C8B-B14F-4D97-AF65-F5344CB8AC3E}">
        <p14:creationId xmlns:p14="http://schemas.microsoft.com/office/powerpoint/2010/main" val="3411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00F3E78-2B98-7C49-B46E-A733CA3043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8A646979-CD1E-1D4C-85F5-624B90BE030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9600" y="2615139"/>
            <a:ext cx="3322320" cy="537997"/>
          </a:xfrm>
          <a:custGeom>
            <a:avLst/>
            <a:gdLst>
              <a:gd name="connsiteX0" fmla="*/ 1895453 w 5168519"/>
              <a:gd name="connsiteY0" fmla="*/ 363844 h 836961"/>
              <a:gd name="connsiteX1" fmla="*/ 1733628 w 5168519"/>
              <a:gd name="connsiteY1" fmla="*/ 531675 h 836961"/>
              <a:gd name="connsiteX2" fmla="*/ 1895453 w 5168519"/>
              <a:gd name="connsiteY2" fmla="*/ 700648 h 836961"/>
              <a:gd name="connsiteX3" fmla="*/ 2060515 w 5168519"/>
              <a:gd name="connsiteY3" fmla="*/ 531675 h 836961"/>
              <a:gd name="connsiteX4" fmla="*/ 2060568 w 5168519"/>
              <a:gd name="connsiteY4" fmla="*/ 525121 h 836961"/>
              <a:gd name="connsiteX5" fmla="*/ 1895453 w 5168519"/>
              <a:gd name="connsiteY5" fmla="*/ 363844 h 836961"/>
              <a:gd name="connsiteX6" fmla="*/ 3942071 w 5168519"/>
              <a:gd name="connsiteY6" fmla="*/ 362702 h 836961"/>
              <a:gd name="connsiteX7" fmla="*/ 3787480 w 5168519"/>
              <a:gd name="connsiteY7" fmla="*/ 532818 h 836961"/>
              <a:gd name="connsiteX8" fmla="*/ 3905939 w 5168519"/>
              <a:gd name="connsiteY8" fmla="*/ 698118 h 836961"/>
              <a:gd name="connsiteX9" fmla="*/ 3941976 w 5168519"/>
              <a:gd name="connsiteY9" fmla="*/ 701782 h 836961"/>
              <a:gd name="connsiteX10" fmla="*/ 3941881 w 5168519"/>
              <a:gd name="connsiteY10" fmla="*/ 701792 h 836961"/>
              <a:gd name="connsiteX11" fmla="*/ 3942071 w 5168519"/>
              <a:gd name="connsiteY11" fmla="*/ 701792 h 836961"/>
              <a:gd name="connsiteX12" fmla="*/ 3941976 w 5168519"/>
              <a:gd name="connsiteY12" fmla="*/ 701782 h 836961"/>
              <a:gd name="connsiteX13" fmla="*/ 3978022 w 5168519"/>
              <a:gd name="connsiteY13" fmla="*/ 698067 h 836961"/>
              <a:gd name="connsiteX14" fmla="*/ 4096662 w 5168519"/>
              <a:gd name="connsiteY14" fmla="*/ 532818 h 836961"/>
              <a:gd name="connsiteX15" fmla="*/ 3942071 w 5168519"/>
              <a:gd name="connsiteY15" fmla="*/ 362702 h 836961"/>
              <a:gd name="connsiteX16" fmla="*/ 2787112 w 5168519"/>
              <a:gd name="connsiteY16" fmla="*/ 357654 h 836961"/>
              <a:gd name="connsiteX17" fmla="*/ 2618623 w 5168519"/>
              <a:gd name="connsiteY17" fmla="*/ 531294 h 836961"/>
              <a:gd name="connsiteX18" fmla="*/ 2787112 w 5168519"/>
              <a:gd name="connsiteY18" fmla="*/ 706078 h 836961"/>
              <a:gd name="connsiteX19" fmla="*/ 2787112 w 5168519"/>
              <a:gd name="connsiteY19" fmla="*/ 706459 h 836961"/>
              <a:gd name="connsiteX20" fmla="*/ 2787112 w 5168519"/>
              <a:gd name="connsiteY20" fmla="*/ 357654 h 836961"/>
              <a:gd name="connsiteX21" fmla="*/ 1257575 w 5168519"/>
              <a:gd name="connsiteY21" fmla="*/ 353748 h 836961"/>
              <a:gd name="connsiteX22" fmla="*/ 1098319 w 5168519"/>
              <a:gd name="connsiteY22" fmla="*/ 465667 h 836961"/>
              <a:gd name="connsiteX23" fmla="*/ 1405217 w 5168519"/>
              <a:gd name="connsiteY23" fmla="*/ 465667 h 836961"/>
              <a:gd name="connsiteX24" fmla="*/ 1257575 w 5168519"/>
              <a:gd name="connsiteY24" fmla="*/ 353748 h 836961"/>
              <a:gd name="connsiteX25" fmla="*/ 2275077 w 5168519"/>
              <a:gd name="connsiteY25" fmla="*/ 242687 h 836961"/>
              <a:gd name="connsiteX26" fmla="*/ 2415770 w 5168519"/>
              <a:gd name="connsiteY26" fmla="*/ 242687 h 836961"/>
              <a:gd name="connsiteX27" fmla="*/ 2415770 w 5168519"/>
              <a:gd name="connsiteY27" fmla="*/ 819521 h 836961"/>
              <a:gd name="connsiteX28" fmla="*/ 2275077 w 5168519"/>
              <a:gd name="connsiteY28" fmla="*/ 819521 h 836961"/>
              <a:gd name="connsiteX29" fmla="*/ 4568241 w 5168519"/>
              <a:gd name="connsiteY29" fmla="*/ 234400 h 836961"/>
              <a:gd name="connsiteX30" fmla="*/ 4736730 w 5168519"/>
              <a:gd name="connsiteY30" fmla="*/ 341651 h 836961"/>
              <a:gd name="connsiteX31" fmla="*/ 4927113 w 5168519"/>
              <a:gd name="connsiteY31" fmla="*/ 236877 h 836961"/>
              <a:gd name="connsiteX32" fmla="*/ 5168519 w 5168519"/>
              <a:gd name="connsiteY32" fmla="*/ 509482 h 836961"/>
              <a:gd name="connsiteX33" fmla="*/ 5168519 w 5168519"/>
              <a:gd name="connsiteY33" fmla="*/ 819140 h 836961"/>
              <a:gd name="connsiteX34" fmla="*/ 5027826 w 5168519"/>
              <a:gd name="connsiteY34" fmla="*/ 819140 h 836961"/>
              <a:gd name="connsiteX35" fmla="*/ 5027826 w 5168519"/>
              <a:gd name="connsiteY35" fmla="*/ 509482 h 836961"/>
              <a:gd name="connsiteX36" fmla="*/ 4920450 w 5168519"/>
              <a:gd name="connsiteY36" fmla="*/ 369655 h 836961"/>
              <a:gd name="connsiteX37" fmla="*/ 4796701 w 5168519"/>
              <a:gd name="connsiteY37" fmla="*/ 511863 h 836961"/>
              <a:gd name="connsiteX38" fmla="*/ 4796701 w 5168519"/>
              <a:gd name="connsiteY38" fmla="*/ 819140 h 836961"/>
              <a:gd name="connsiteX39" fmla="*/ 4656008 w 5168519"/>
              <a:gd name="connsiteY39" fmla="*/ 819140 h 836961"/>
              <a:gd name="connsiteX40" fmla="*/ 4656008 w 5168519"/>
              <a:gd name="connsiteY40" fmla="*/ 511863 h 836961"/>
              <a:gd name="connsiteX41" fmla="*/ 4539493 w 5168519"/>
              <a:gd name="connsiteY41" fmla="*/ 367369 h 836961"/>
              <a:gd name="connsiteX42" fmla="*/ 4418314 w 5168519"/>
              <a:gd name="connsiteY42" fmla="*/ 511863 h 836961"/>
              <a:gd name="connsiteX43" fmla="*/ 4418314 w 5168519"/>
              <a:gd name="connsiteY43" fmla="*/ 819140 h 836961"/>
              <a:gd name="connsiteX44" fmla="*/ 4277526 w 5168519"/>
              <a:gd name="connsiteY44" fmla="*/ 819140 h 836961"/>
              <a:gd name="connsiteX45" fmla="*/ 4277526 w 5168519"/>
              <a:gd name="connsiteY45" fmla="*/ 243734 h 836961"/>
              <a:gd name="connsiteX46" fmla="*/ 4407939 w 5168519"/>
              <a:gd name="connsiteY46" fmla="*/ 243734 h 836961"/>
              <a:gd name="connsiteX47" fmla="*/ 4418314 w 5168519"/>
              <a:gd name="connsiteY47" fmla="*/ 313648 h 836961"/>
              <a:gd name="connsiteX48" fmla="*/ 4568241 w 5168519"/>
              <a:gd name="connsiteY48" fmla="*/ 234400 h 836961"/>
              <a:gd name="connsiteX49" fmla="*/ 290715 w 5168519"/>
              <a:gd name="connsiteY49" fmla="*/ 234400 h 836961"/>
              <a:gd name="connsiteX50" fmla="*/ 459204 w 5168519"/>
              <a:gd name="connsiteY50" fmla="*/ 341651 h 836961"/>
              <a:gd name="connsiteX51" fmla="*/ 649587 w 5168519"/>
              <a:gd name="connsiteY51" fmla="*/ 236877 h 836961"/>
              <a:gd name="connsiteX52" fmla="*/ 890707 w 5168519"/>
              <a:gd name="connsiteY52" fmla="*/ 509482 h 836961"/>
              <a:gd name="connsiteX53" fmla="*/ 890707 w 5168519"/>
              <a:gd name="connsiteY53" fmla="*/ 819140 h 836961"/>
              <a:gd name="connsiteX54" fmla="*/ 750300 w 5168519"/>
              <a:gd name="connsiteY54" fmla="*/ 819140 h 836961"/>
              <a:gd name="connsiteX55" fmla="*/ 750300 w 5168519"/>
              <a:gd name="connsiteY55" fmla="*/ 509482 h 836961"/>
              <a:gd name="connsiteX56" fmla="*/ 642924 w 5168519"/>
              <a:gd name="connsiteY56" fmla="*/ 369655 h 836961"/>
              <a:gd name="connsiteX57" fmla="*/ 519175 w 5168519"/>
              <a:gd name="connsiteY57" fmla="*/ 511863 h 836961"/>
              <a:gd name="connsiteX58" fmla="*/ 519175 w 5168519"/>
              <a:gd name="connsiteY58" fmla="*/ 819140 h 836961"/>
              <a:gd name="connsiteX59" fmla="*/ 378482 w 5168519"/>
              <a:gd name="connsiteY59" fmla="*/ 819140 h 836961"/>
              <a:gd name="connsiteX60" fmla="*/ 378482 w 5168519"/>
              <a:gd name="connsiteY60" fmla="*/ 511863 h 836961"/>
              <a:gd name="connsiteX61" fmla="*/ 261967 w 5168519"/>
              <a:gd name="connsiteY61" fmla="*/ 367369 h 836961"/>
              <a:gd name="connsiteX62" fmla="*/ 140788 w 5168519"/>
              <a:gd name="connsiteY62" fmla="*/ 511863 h 836961"/>
              <a:gd name="connsiteX63" fmla="*/ 140788 w 5168519"/>
              <a:gd name="connsiteY63" fmla="*/ 819140 h 836961"/>
              <a:gd name="connsiteX64" fmla="*/ 0 w 5168519"/>
              <a:gd name="connsiteY64" fmla="*/ 819140 h 836961"/>
              <a:gd name="connsiteX65" fmla="*/ 0 w 5168519"/>
              <a:gd name="connsiteY65" fmla="*/ 243830 h 836961"/>
              <a:gd name="connsiteX66" fmla="*/ 130412 w 5168519"/>
              <a:gd name="connsiteY66" fmla="*/ 243830 h 836961"/>
              <a:gd name="connsiteX67" fmla="*/ 140788 w 5168519"/>
              <a:gd name="connsiteY67" fmla="*/ 313648 h 836961"/>
              <a:gd name="connsiteX68" fmla="*/ 290715 w 5168519"/>
              <a:gd name="connsiteY68" fmla="*/ 234400 h 836961"/>
              <a:gd name="connsiteX69" fmla="*/ 3940929 w 5168519"/>
              <a:gd name="connsiteY69" fmla="*/ 233352 h 836961"/>
              <a:gd name="connsiteX70" fmla="*/ 4238307 w 5168519"/>
              <a:gd name="connsiteY70" fmla="*/ 532818 h 836961"/>
              <a:gd name="connsiteX71" fmla="*/ 3941786 w 5168519"/>
              <a:gd name="connsiteY71" fmla="*/ 832284 h 836961"/>
              <a:gd name="connsiteX72" fmla="*/ 3646692 w 5168519"/>
              <a:gd name="connsiteY72" fmla="*/ 532818 h 836961"/>
              <a:gd name="connsiteX73" fmla="*/ 3940929 w 5168519"/>
              <a:gd name="connsiteY73" fmla="*/ 233352 h 836961"/>
              <a:gd name="connsiteX74" fmla="*/ 2774737 w 5168519"/>
              <a:gd name="connsiteY74" fmla="*/ 230590 h 836961"/>
              <a:gd name="connsiteX75" fmla="*/ 2955601 w 5168519"/>
              <a:gd name="connsiteY75" fmla="*/ 323840 h 836961"/>
              <a:gd name="connsiteX76" fmla="*/ 2960456 w 5168519"/>
              <a:gd name="connsiteY76" fmla="*/ 244973 h 836961"/>
              <a:gd name="connsiteX77" fmla="*/ 3095152 w 5168519"/>
              <a:gd name="connsiteY77" fmla="*/ 244973 h 836961"/>
              <a:gd name="connsiteX78" fmla="*/ 3095152 w 5168519"/>
              <a:gd name="connsiteY78" fmla="*/ 819521 h 836961"/>
              <a:gd name="connsiteX79" fmla="*/ 2962455 w 5168519"/>
              <a:gd name="connsiteY79" fmla="*/ 819521 h 836961"/>
              <a:gd name="connsiteX80" fmla="*/ 2955601 w 5168519"/>
              <a:gd name="connsiteY80" fmla="*/ 735606 h 836961"/>
              <a:gd name="connsiteX81" fmla="*/ 2770930 w 5168519"/>
              <a:gd name="connsiteY81" fmla="*/ 836952 h 836961"/>
              <a:gd name="connsiteX82" fmla="*/ 2477930 w 5168519"/>
              <a:gd name="connsiteY82" fmla="*/ 531675 h 836961"/>
              <a:gd name="connsiteX83" fmla="*/ 2774737 w 5168519"/>
              <a:gd name="connsiteY83" fmla="*/ 230590 h 836961"/>
              <a:gd name="connsiteX84" fmla="*/ 3437461 w 5168519"/>
              <a:gd name="connsiteY84" fmla="*/ 228685 h 836961"/>
              <a:gd name="connsiteX85" fmla="*/ 3642885 w 5168519"/>
              <a:gd name="connsiteY85" fmla="*/ 313743 h 836961"/>
              <a:gd name="connsiteX86" fmla="*/ 3553976 w 5168519"/>
              <a:gd name="connsiteY86" fmla="*/ 408136 h 836961"/>
              <a:gd name="connsiteX87" fmla="*/ 3439746 w 5168519"/>
              <a:gd name="connsiteY87" fmla="*/ 362702 h 836961"/>
              <a:gd name="connsiteX88" fmla="*/ 3275921 w 5168519"/>
              <a:gd name="connsiteY88" fmla="*/ 532818 h 836961"/>
              <a:gd name="connsiteX89" fmla="*/ 3437747 w 5168519"/>
              <a:gd name="connsiteY89" fmla="*/ 700649 h 836961"/>
              <a:gd name="connsiteX90" fmla="*/ 3561782 w 5168519"/>
              <a:gd name="connsiteY90" fmla="*/ 652833 h 836961"/>
              <a:gd name="connsiteX91" fmla="*/ 3656402 w 5168519"/>
              <a:gd name="connsiteY91" fmla="*/ 746083 h 836961"/>
              <a:gd name="connsiteX92" fmla="*/ 3437461 w 5168519"/>
              <a:gd name="connsiteY92" fmla="*/ 836952 h 836961"/>
              <a:gd name="connsiteX93" fmla="*/ 3135228 w 5168519"/>
              <a:gd name="connsiteY93" fmla="*/ 532818 h 836961"/>
              <a:gd name="connsiteX94" fmla="*/ 3437461 w 5168519"/>
              <a:gd name="connsiteY94" fmla="*/ 228685 h 836961"/>
              <a:gd name="connsiteX95" fmla="*/ 1252910 w 5168519"/>
              <a:gd name="connsiteY95" fmla="*/ 227542 h 836961"/>
              <a:gd name="connsiteX96" fmla="*/ 1540198 w 5168519"/>
              <a:gd name="connsiteY96" fmla="*/ 582920 h 836961"/>
              <a:gd name="connsiteX97" fmla="*/ 1096415 w 5168519"/>
              <a:gd name="connsiteY97" fmla="*/ 582920 h 836961"/>
              <a:gd name="connsiteX98" fmla="*/ 1266047 w 5168519"/>
              <a:gd name="connsiteY98" fmla="*/ 705316 h 836961"/>
              <a:gd name="connsiteX99" fmla="*/ 1418353 w 5168519"/>
              <a:gd name="connsiteY99" fmla="*/ 651690 h 836961"/>
              <a:gd name="connsiteX100" fmla="*/ 1507928 w 5168519"/>
              <a:gd name="connsiteY100" fmla="*/ 741416 h 836961"/>
              <a:gd name="connsiteX101" fmla="*/ 1263286 w 5168519"/>
              <a:gd name="connsiteY101" fmla="*/ 834666 h 836961"/>
              <a:gd name="connsiteX102" fmla="*/ 950582 w 5168519"/>
              <a:gd name="connsiteY102" fmla="*/ 528151 h 836961"/>
              <a:gd name="connsiteX103" fmla="*/ 1252910 w 5168519"/>
              <a:gd name="connsiteY103" fmla="*/ 227542 h 836961"/>
              <a:gd name="connsiteX104" fmla="*/ 2069749 w 5168519"/>
              <a:gd name="connsiteY104" fmla="*/ 4942 h 836961"/>
              <a:gd name="connsiteX105" fmla="*/ 2210728 w 5168519"/>
              <a:gd name="connsiteY105" fmla="*/ 4942 h 836961"/>
              <a:gd name="connsiteX106" fmla="*/ 2210728 w 5168519"/>
              <a:gd name="connsiteY106" fmla="*/ 819520 h 836961"/>
              <a:gd name="connsiteX107" fmla="*/ 2079268 w 5168519"/>
              <a:gd name="connsiteY107" fmla="*/ 819520 h 836961"/>
              <a:gd name="connsiteX108" fmla="*/ 2069749 w 5168519"/>
              <a:gd name="connsiteY108" fmla="*/ 740272 h 836961"/>
              <a:gd name="connsiteX109" fmla="*/ 1886315 w 5168519"/>
              <a:gd name="connsiteY109" fmla="*/ 832284 h 836961"/>
              <a:gd name="connsiteX110" fmla="*/ 1593220 w 5168519"/>
              <a:gd name="connsiteY110" fmla="*/ 531675 h 836961"/>
              <a:gd name="connsiteX111" fmla="*/ 1882793 w 5168519"/>
              <a:gd name="connsiteY111" fmla="*/ 230970 h 836961"/>
              <a:gd name="connsiteX112" fmla="*/ 2069749 w 5168519"/>
              <a:gd name="connsiteY112" fmla="*/ 323077 h 836961"/>
              <a:gd name="connsiteX113" fmla="*/ 2345423 w 5168519"/>
              <a:gd name="connsiteY113" fmla="*/ 1 h 836961"/>
              <a:gd name="connsiteX114" fmla="*/ 2428525 w 5168519"/>
              <a:gd name="connsiteY114" fmla="*/ 83047 h 836961"/>
              <a:gd name="connsiteX115" fmla="*/ 2262321 w 5168519"/>
              <a:gd name="connsiteY115" fmla="*/ 83047 h 836961"/>
              <a:gd name="connsiteX116" fmla="*/ 2345423 w 5168519"/>
              <a:gd name="connsiteY116" fmla="*/ 1 h 83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5168519" h="836961">
                <a:moveTo>
                  <a:pt x="1895453" y="363844"/>
                </a:moveTo>
                <a:cubicBezTo>
                  <a:pt x="1805116" y="363844"/>
                  <a:pt x="1733628" y="427947"/>
                  <a:pt x="1733628" y="531675"/>
                </a:cubicBezTo>
                <a:cubicBezTo>
                  <a:pt x="1733628" y="631877"/>
                  <a:pt x="1805497" y="700648"/>
                  <a:pt x="1895453" y="700648"/>
                </a:cubicBezTo>
                <a:cubicBezTo>
                  <a:pt x="1984362" y="700648"/>
                  <a:pt x="2060515" y="635402"/>
                  <a:pt x="2060515" y="531675"/>
                </a:cubicBezTo>
                <a:cubicBezTo>
                  <a:pt x="2060576" y="529491"/>
                  <a:pt x="2060594" y="527306"/>
                  <a:pt x="2060568" y="525121"/>
                </a:cubicBezTo>
                <a:cubicBezTo>
                  <a:pt x="2059481" y="434963"/>
                  <a:pt x="1985556" y="362756"/>
                  <a:pt x="1895453" y="363844"/>
                </a:cubicBezTo>
                <a:close/>
                <a:moveTo>
                  <a:pt x="3942071" y="362702"/>
                </a:moveTo>
                <a:cubicBezTo>
                  <a:pt x="3840502" y="362702"/>
                  <a:pt x="3787480" y="445378"/>
                  <a:pt x="3787480" y="532818"/>
                </a:cubicBezTo>
                <a:cubicBezTo>
                  <a:pt x="3787480" y="609328"/>
                  <a:pt x="3827201" y="681316"/>
                  <a:pt x="3905939" y="698118"/>
                </a:cubicBezTo>
                <a:lnTo>
                  <a:pt x="3941976" y="701782"/>
                </a:lnTo>
                <a:lnTo>
                  <a:pt x="3941881" y="701792"/>
                </a:lnTo>
                <a:lnTo>
                  <a:pt x="3942071" y="701792"/>
                </a:lnTo>
                <a:lnTo>
                  <a:pt x="3941976" y="701782"/>
                </a:lnTo>
                <a:lnTo>
                  <a:pt x="3978022" y="698067"/>
                </a:lnTo>
                <a:cubicBezTo>
                  <a:pt x="4056797" y="681045"/>
                  <a:pt x="4096662" y="608244"/>
                  <a:pt x="4096662" y="532818"/>
                </a:cubicBezTo>
                <a:cubicBezTo>
                  <a:pt x="4096662" y="446617"/>
                  <a:pt x="4036692" y="362702"/>
                  <a:pt x="3942071" y="362702"/>
                </a:cubicBezTo>
                <a:close/>
                <a:moveTo>
                  <a:pt x="2787112" y="357654"/>
                </a:moveTo>
                <a:cubicBezTo>
                  <a:pt x="2693634" y="357654"/>
                  <a:pt x="2618623" y="421757"/>
                  <a:pt x="2618623" y="531294"/>
                </a:cubicBezTo>
                <a:cubicBezTo>
                  <a:pt x="2618623" y="640832"/>
                  <a:pt x="2693634" y="706078"/>
                  <a:pt x="2787112" y="706078"/>
                </a:cubicBezTo>
                <a:lnTo>
                  <a:pt x="2787112" y="706459"/>
                </a:lnTo>
                <a:cubicBezTo>
                  <a:pt x="3008623" y="706459"/>
                  <a:pt x="3008623" y="358035"/>
                  <a:pt x="2787112" y="357654"/>
                </a:cubicBezTo>
                <a:close/>
                <a:moveTo>
                  <a:pt x="1257575" y="353748"/>
                </a:moveTo>
                <a:cubicBezTo>
                  <a:pt x="1181421" y="353748"/>
                  <a:pt x="1119071" y="391086"/>
                  <a:pt x="1098319" y="465667"/>
                </a:cubicBezTo>
                <a:lnTo>
                  <a:pt x="1405217" y="465667"/>
                </a:lnTo>
                <a:cubicBezTo>
                  <a:pt x="1395983" y="391086"/>
                  <a:pt x="1338297" y="353748"/>
                  <a:pt x="1257575" y="353748"/>
                </a:cubicBezTo>
                <a:close/>
                <a:moveTo>
                  <a:pt x="2275077" y="242687"/>
                </a:moveTo>
                <a:lnTo>
                  <a:pt x="2415770" y="242687"/>
                </a:lnTo>
                <a:lnTo>
                  <a:pt x="2415770" y="819521"/>
                </a:lnTo>
                <a:lnTo>
                  <a:pt x="2275077" y="819521"/>
                </a:lnTo>
                <a:close/>
                <a:moveTo>
                  <a:pt x="4568241" y="234400"/>
                </a:moveTo>
                <a:cubicBezTo>
                  <a:pt x="4636398" y="234400"/>
                  <a:pt x="4704460" y="262403"/>
                  <a:pt x="4736730" y="341651"/>
                </a:cubicBezTo>
                <a:cubicBezTo>
                  <a:pt x="4787562" y="260117"/>
                  <a:pt x="4853340" y="236877"/>
                  <a:pt x="4927113" y="236877"/>
                </a:cubicBezTo>
                <a:cubicBezTo>
                  <a:pt x="5088653" y="236877"/>
                  <a:pt x="5168233" y="337079"/>
                  <a:pt x="5168519" y="509482"/>
                </a:cubicBezTo>
                <a:lnTo>
                  <a:pt x="5168519" y="819140"/>
                </a:lnTo>
                <a:lnTo>
                  <a:pt x="5027826" y="819140"/>
                </a:lnTo>
                <a:lnTo>
                  <a:pt x="5027826" y="509482"/>
                </a:lnTo>
                <a:cubicBezTo>
                  <a:pt x="5027826" y="433758"/>
                  <a:pt x="4996603" y="369655"/>
                  <a:pt x="4920450" y="369655"/>
                </a:cubicBezTo>
                <a:cubicBezTo>
                  <a:pt x="4844296" y="369655"/>
                  <a:pt x="4796701" y="435663"/>
                  <a:pt x="4796701" y="511863"/>
                </a:cubicBezTo>
                <a:lnTo>
                  <a:pt x="4796701" y="819140"/>
                </a:lnTo>
                <a:lnTo>
                  <a:pt x="4656008" y="819140"/>
                </a:lnTo>
                <a:lnTo>
                  <a:pt x="4656008" y="511863"/>
                </a:lnTo>
                <a:cubicBezTo>
                  <a:pt x="4656008" y="436140"/>
                  <a:pt x="4615647" y="367369"/>
                  <a:pt x="4539493" y="367369"/>
                </a:cubicBezTo>
                <a:cubicBezTo>
                  <a:pt x="4463340" y="367369"/>
                  <a:pt x="4418314" y="435663"/>
                  <a:pt x="4418314" y="511863"/>
                </a:cubicBezTo>
                <a:lnTo>
                  <a:pt x="4418314" y="819140"/>
                </a:lnTo>
                <a:lnTo>
                  <a:pt x="4277526" y="819140"/>
                </a:lnTo>
                <a:lnTo>
                  <a:pt x="4277526" y="243734"/>
                </a:lnTo>
                <a:lnTo>
                  <a:pt x="4407939" y="243734"/>
                </a:lnTo>
                <a:lnTo>
                  <a:pt x="4418314" y="313648"/>
                </a:lnTo>
                <a:cubicBezTo>
                  <a:pt x="4448300" y="255355"/>
                  <a:pt x="4514077" y="234400"/>
                  <a:pt x="4568241" y="234400"/>
                </a:cubicBezTo>
                <a:close/>
                <a:moveTo>
                  <a:pt x="290715" y="234400"/>
                </a:moveTo>
                <a:cubicBezTo>
                  <a:pt x="358872" y="234400"/>
                  <a:pt x="426934" y="262403"/>
                  <a:pt x="459204" y="341651"/>
                </a:cubicBezTo>
                <a:cubicBezTo>
                  <a:pt x="510036" y="260117"/>
                  <a:pt x="575718" y="236877"/>
                  <a:pt x="649587" y="236877"/>
                </a:cubicBezTo>
                <a:cubicBezTo>
                  <a:pt x="811127" y="236877"/>
                  <a:pt x="890707" y="337079"/>
                  <a:pt x="890707" y="509482"/>
                </a:cubicBezTo>
                <a:lnTo>
                  <a:pt x="890707" y="819140"/>
                </a:lnTo>
                <a:lnTo>
                  <a:pt x="750300" y="819140"/>
                </a:lnTo>
                <a:lnTo>
                  <a:pt x="750300" y="509482"/>
                </a:lnTo>
                <a:cubicBezTo>
                  <a:pt x="750300" y="433758"/>
                  <a:pt x="719077" y="369655"/>
                  <a:pt x="642924" y="369655"/>
                </a:cubicBezTo>
                <a:cubicBezTo>
                  <a:pt x="566770" y="369655"/>
                  <a:pt x="519175" y="435663"/>
                  <a:pt x="519175" y="511863"/>
                </a:cubicBezTo>
                <a:lnTo>
                  <a:pt x="519175" y="819140"/>
                </a:lnTo>
                <a:lnTo>
                  <a:pt x="378482" y="819140"/>
                </a:lnTo>
                <a:lnTo>
                  <a:pt x="378482" y="511863"/>
                </a:lnTo>
                <a:cubicBezTo>
                  <a:pt x="378482" y="436140"/>
                  <a:pt x="338120" y="367369"/>
                  <a:pt x="261967" y="367369"/>
                </a:cubicBezTo>
                <a:cubicBezTo>
                  <a:pt x="185814" y="367369"/>
                  <a:pt x="140788" y="435663"/>
                  <a:pt x="140788" y="511863"/>
                </a:cubicBezTo>
                <a:lnTo>
                  <a:pt x="140788" y="819140"/>
                </a:lnTo>
                <a:lnTo>
                  <a:pt x="0" y="819140"/>
                </a:lnTo>
                <a:lnTo>
                  <a:pt x="0" y="243830"/>
                </a:lnTo>
                <a:lnTo>
                  <a:pt x="130412" y="243830"/>
                </a:lnTo>
                <a:lnTo>
                  <a:pt x="140788" y="313648"/>
                </a:lnTo>
                <a:cubicBezTo>
                  <a:pt x="170774" y="255355"/>
                  <a:pt x="236551" y="234400"/>
                  <a:pt x="290715" y="234400"/>
                </a:cubicBezTo>
                <a:close/>
                <a:moveTo>
                  <a:pt x="3940929" y="233352"/>
                </a:moveTo>
                <a:cubicBezTo>
                  <a:pt x="4121793" y="233352"/>
                  <a:pt x="4238307" y="367369"/>
                  <a:pt x="4238307" y="532818"/>
                </a:cubicBezTo>
                <a:cubicBezTo>
                  <a:pt x="4238307" y="698267"/>
                  <a:pt x="4126077" y="832284"/>
                  <a:pt x="3941786" y="832284"/>
                </a:cubicBezTo>
                <a:cubicBezTo>
                  <a:pt x="3757495" y="832284"/>
                  <a:pt x="3646692" y="697124"/>
                  <a:pt x="3646692" y="532818"/>
                </a:cubicBezTo>
                <a:cubicBezTo>
                  <a:pt x="3646692" y="368512"/>
                  <a:pt x="3760065" y="233352"/>
                  <a:pt x="3940929" y="233352"/>
                </a:cubicBezTo>
                <a:close/>
                <a:moveTo>
                  <a:pt x="2774737" y="230590"/>
                </a:moveTo>
                <a:cubicBezTo>
                  <a:pt x="2850890" y="230590"/>
                  <a:pt x="2923236" y="266690"/>
                  <a:pt x="2955601" y="323840"/>
                </a:cubicBezTo>
                <a:lnTo>
                  <a:pt x="2960456" y="244973"/>
                </a:lnTo>
                <a:lnTo>
                  <a:pt x="3095152" y="244973"/>
                </a:lnTo>
                <a:lnTo>
                  <a:pt x="3095152" y="819521"/>
                </a:lnTo>
                <a:lnTo>
                  <a:pt x="2962455" y="819521"/>
                </a:lnTo>
                <a:lnTo>
                  <a:pt x="2955601" y="735606"/>
                </a:lnTo>
                <a:cubicBezTo>
                  <a:pt x="2923236" y="803233"/>
                  <a:pt x="2834422" y="835809"/>
                  <a:pt x="2770930" y="836952"/>
                </a:cubicBezTo>
                <a:cubicBezTo>
                  <a:pt x="2602441" y="838095"/>
                  <a:pt x="2477930" y="733224"/>
                  <a:pt x="2477930" y="531675"/>
                </a:cubicBezTo>
                <a:cubicBezTo>
                  <a:pt x="2477930" y="333365"/>
                  <a:pt x="2608247" y="229828"/>
                  <a:pt x="2774737" y="230590"/>
                </a:cubicBezTo>
                <a:close/>
                <a:moveTo>
                  <a:pt x="3437461" y="228685"/>
                </a:moveTo>
                <a:cubicBezTo>
                  <a:pt x="3518184" y="228685"/>
                  <a:pt x="3580534" y="252021"/>
                  <a:pt x="3642885" y="313743"/>
                </a:cubicBezTo>
                <a:lnTo>
                  <a:pt x="3553976" y="408136"/>
                </a:lnTo>
                <a:cubicBezTo>
                  <a:pt x="3522801" y="379414"/>
                  <a:pt x="3482119" y="363233"/>
                  <a:pt x="3439746" y="362702"/>
                </a:cubicBezTo>
                <a:cubicBezTo>
                  <a:pt x="3345126" y="362702"/>
                  <a:pt x="3275921" y="432615"/>
                  <a:pt x="3275921" y="532818"/>
                </a:cubicBezTo>
                <a:cubicBezTo>
                  <a:pt x="3275921" y="642356"/>
                  <a:pt x="3350075" y="700649"/>
                  <a:pt x="3437747" y="700649"/>
                </a:cubicBezTo>
                <a:cubicBezTo>
                  <a:pt x="3483860" y="702191"/>
                  <a:pt x="3528623" y="684935"/>
                  <a:pt x="3561782" y="652833"/>
                </a:cubicBezTo>
                <a:lnTo>
                  <a:pt x="3656402" y="746083"/>
                </a:lnTo>
                <a:cubicBezTo>
                  <a:pt x="3590910" y="811329"/>
                  <a:pt x="3521706" y="836952"/>
                  <a:pt x="3437461" y="836952"/>
                </a:cubicBezTo>
                <a:cubicBezTo>
                  <a:pt x="3272494" y="836952"/>
                  <a:pt x="3135228" y="736748"/>
                  <a:pt x="3135228" y="532818"/>
                </a:cubicBezTo>
                <a:cubicBezTo>
                  <a:pt x="3135228" y="328888"/>
                  <a:pt x="3272494" y="228685"/>
                  <a:pt x="3437461" y="228685"/>
                </a:cubicBezTo>
                <a:close/>
                <a:moveTo>
                  <a:pt x="1252910" y="227542"/>
                </a:moveTo>
                <a:cubicBezTo>
                  <a:pt x="1443293" y="227542"/>
                  <a:pt x="1562188" y="346414"/>
                  <a:pt x="1540198" y="582920"/>
                </a:cubicBezTo>
                <a:lnTo>
                  <a:pt x="1096415" y="582920"/>
                </a:lnTo>
                <a:cubicBezTo>
                  <a:pt x="1105649" y="653976"/>
                  <a:pt x="1166762" y="705316"/>
                  <a:pt x="1266047" y="705316"/>
                </a:cubicBezTo>
                <a:cubicBezTo>
                  <a:pt x="1318021" y="705316"/>
                  <a:pt x="1386083" y="685504"/>
                  <a:pt x="1418353" y="651690"/>
                </a:cubicBezTo>
                <a:lnTo>
                  <a:pt x="1507928" y="741416"/>
                </a:lnTo>
                <a:cubicBezTo>
                  <a:pt x="1447958" y="804376"/>
                  <a:pt x="1349815" y="834666"/>
                  <a:pt x="1263286" y="834666"/>
                </a:cubicBezTo>
                <a:cubicBezTo>
                  <a:pt x="1067192" y="834666"/>
                  <a:pt x="950582" y="712269"/>
                  <a:pt x="950582" y="528151"/>
                </a:cubicBezTo>
                <a:cubicBezTo>
                  <a:pt x="950582" y="353367"/>
                  <a:pt x="1068334" y="227542"/>
                  <a:pt x="1252910" y="227542"/>
                </a:cubicBezTo>
                <a:close/>
                <a:moveTo>
                  <a:pt x="2069749" y="4942"/>
                </a:moveTo>
                <a:lnTo>
                  <a:pt x="2210728" y="4942"/>
                </a:lnTo>
                <a:lnTo>
                  <a:pt x="2210728" y="819520"/>
                </a:lnTo>
                <a:lnTo>
                  <a:pt x="2079268" y="819520"/>
                </a:lnTo>
                <a:lnTo>
                  <a:pt x="2069749" y="740272"/>
                </a:lnTo>
                <a:cubicBezTo>
                  <a:pt x="2025866" y="809043"/>
                  <a:pt x="1955519" y="832284"/>
                  <a:pt x="1886315" y="832284"/>
                </a:cubicBezTo>
                <a:cubicBezTo>
                  <a:pt x="1718968" y="832284"/>
                  <a:pt x="1593220" y="720460"/>
                  <a:pt x="1593220" y="531675"/>
                </a:cubicBezTo>
                <a:cubicBezTo>
                  <a:pt x="1593220" y="333555"/>
                  <a:pt x="1716683" y="230970"/>
                  <a:pt x="1882793" y="230970"/>
                </a:cubicBezTo>
                <a:cubicBezTo>
                  <a:pt x="1942763" y="230970"/>
                  <a:pt x="2036241" y="263641"/>
                  <a:pt x="2069749" y="323077"/>
                </a:cubicBezTo>
                <a:close/>
                <a:moveTo>
                  <a:pt x="2345423" y="1"/>
                </a:moveTo>
                <a:cubicBezTo>
                  <a:pt x="2386974" y="13"/>
                  <a:pt x="2428525" y="27707"/>
                  <a:pt x="2428525" y="83047"/>
                </a:cubicBezTo>
                <a:cubicBezTo>
                  <a:pt x="2428525" y="193728"/>
                  <a:pt x="2262321" y="193728"/>
                  <a:pt x="2262321" y="83047"/>
                </a:cubicBezTo>
                <a:cubicBezTo>
                  <a:pt x="2262321" y="27659"/>
                  <a:pt x="2303872" y="-11"/>
                  <a:pt x="2345423" y="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2D879A0-3568-0846-86A6-1F737391F5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" y="3548063"/>
            <a:ext cx="5486400" cy="981075"/>
          </a:xfrm>
        </p:spPr>
        <p:txBody>
          <a:bodyPr lIns="0" rIns="0"/>
          <a:lstStyle>
            <a:lvl1pPr>
              <a:lnSpc>
                <a:spcPct val="90000"/>
              </a:lnSpc>
              <a:spcAft>
                <a:spcPts val="0"/>
              </a:spcAft>
              <a:defRPr sz="24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bg1"/>
                </a:solidFill>
              </a:defRPr>
            </a:lvl2pPr>
            <a:lvl3pPr marL="7938" indent="0">
              <a:buNone/>
              <a:defRPr/>
            </a:lvl3pPr>
          </a:lstStyle>
          <a:p>
            <a:pPr lvl="0"/>
            <a:r>
              <a:rPr lang="en-GB"/>
              <a:t>Presentation title goes here</a:t>
            </a:r>
          </a:p>
          <a:p>
            <a:pPr lvl="1"/>
            <a:r>
              <a:rPr lang="en-GB"/>
              <a:t>Subtitle // Date here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2C025E0-A506-1143-A09B-93B6849AD5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600" y="1895206"/>
            <a:ext cx="5486400" cy="780893"/>
          </a:xfrm>
        </p:spPr>
        <p:txBody>
          <a:bodyPr lIns="0" rIns="0"/>
          <a:lstStyle>
            <a:lvl1pPr>
              <a:lnSpc>
                <a:spcPct val="90000"/>
              </a:lnSpc>
              <a:spcAft>
                <a:spcPts val="0"/>
              </a:spcAft>
              <a:defRPr sz="60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bg1"/>
                </a:solidFill>
              </a:defRPr>
            </a:lvl2pPr>
            <a:lvl3pPr marL="7938" indent="0">
              <a:buNone/>
              <a:defRPr/>
            </a:lvl3pPr>
          </a:lstStyle>
          <a:p>
            <a:pPr lvl="0"/>
            <a:r>
              <a:rPr lang="en-GB"/>
              <a:t>Client Name x</a:t>
            </a:r>
          </a:p>
        </p:txBody>
      </p:sp>
    </p:spTree>
    <p:extLst>
      <p:ext uri="{BB962C8B-B14F-4D97-AF65-F5344CB8AC3E}">
        <p14:creationId xmlns:p14="http://schemas.microsoft.com/office/powerpoint/2010/main" val="96872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C47FB4F-4F73-3A47-9E8F-D789ED3F8858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563497" y="528398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493FC-9EBB-4A46-AA09-0DD6BBE20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4AAB8-2A15-8E45-9BDE-D40138D66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6" y="2436812"/>
            <a:ext cx="10965600" cy="3811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22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6EEFBE-A319-E628-89D2-10451494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A515D0-80E3-69DC-A1EA-3084BB5CE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51CCFA-CC90-CBE9-4920-5928D0717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D8CE-627E-40A4-BB69-65017F6A4272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E8EC86-A7FA-FD5A-8EB2-06A88854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9BDD90-A576-1E6E-8DAC-3F1FE0F1C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AA1F-790D-4B9E-AC52-69C746A8EF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3026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- gre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493FC-9EBB-4A46-AA09-0DD6BBE20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4AAB8-2A15-8E45-9BDE-D40138D66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6" y="2436812"/>
            <a:ext cx="10965600" cy="3811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4B6153B-2D3D-0544-B433-E222C8CF6DE5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563497" y="528398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993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- 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476D85D8-44D1-3346-A88C-E1C4318EBD4E}"/>
              </a:ext>
            </a:extLst>
          </p:cNvPr>
          <p:cNvSpPr/>
          <p:nvPr userDrawn="1"/>
        </p:nvSpPr>
        <p:spPr>
          <a:xfrm>
            <a:off x="0" y="0"/>
            <a:ext cx="6096000" cy="6498000"/>
          </a:xfrm>
          <a:custGeom>
            <a:avLst/>
            <a:gdLst>
              <a:gd name="connsiteX0" fmla="*/ 0 w 6096000"/>
              <a:gd name="connsiteY0" fmla="*/ 0 h 6498000"/>
              <a:gd name="connsiteX1" fmla="*/ 6096000 w 6096000"/>
              <a:gd name="connsiteY1" fmla="*/ 0 h 6498000"/>
              <a:gd name="connsiteX2" fmla="*/ 6096000 w 6096000"/>
              <a:gd name="connsiteY2" fmla="*/ 6244050 h 6498000"/>
              <a:gd name="connsiteX3" fmla="*/ 5844000 w 6096000"/>
              <a:gd name="connsiteY3" fmla="*/ 6496050 h 6498000"/>
              <a:gd name="connsiteX4" fmla="*/ 5844197 w 6096000"/>
              <a:gd name="connsiteY4" fmla="*/ 6498000 h 6498000"/>
              <a:gd name="connsiteX5" fmla="*/ 0 w 6096000"/>
              <a:gd name="connsiteY5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498000">
                <a:moveTo>
                  <a:pt x="0" y="0"/>
                </a:moveTo>
                <a:lnTo>
                  <a:pt x="6096000" y="0"/>
                </a:lnTo>
                <a:lnTo>
                  <a:pt x="6096000" y="6244050"/>
                </a:lnTo>
                <a:cubicBezTo>
                  <a:pt x="5956824" y="6244050"/>
                  <a:pt x="5844000" y="6356874"/>
                  <a:pt x="5844000" y="6496050"/>
                </a:cubicBezTo>
                <a:lnTo>
                  <a:pt x="5844197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493FC-9EBB-4A46-AA09-0DD6BBE2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5" y="609600"/>
            <a:ext cx="5304753" cy="1192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4AAB8-2A15-8E45-9BDE-D40138D66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6" y="2436812"/>
            <a:ext cx="5304753" cy="3811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4B6153B-2D3D-0544-B433-E222C8CF6DE5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563497" y="528398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531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B3D909E-AE1D-A047-A25D-B929C7CBC7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498000"/>
          </a:xfrm>
          <a:custGeom>
            <a:avLst/>
            <a:gdLst>
              <a:gd name="connsiteX0" fmla="*/ 0 w 12192000"/>
              <a:gd name="connsiteY0" fmla="*/ 0 h 6498000"/>
              <a:gd name="connsiteX1" fmla="*/ 12192000 w 12192000"/>
              <a:gd name="connsiteY1" fmla="*/ 0 h 6498000"/>
              <a:gd name="connsiteX2" fmla="*/ 12192000 w 12192000"/>
              <a:gd name="connsiteY2" fmla="*/ 6498000 h 6498000"/>
              <a:gd name="connsiteX3" fmla="*/ 6347607 w 12192000"/>
              <a:gd name="connsiteY3" fmla="*/ 6498000 h 6498000"/>
              <a:gd name="connsiteX4" fmla="*/ 6348000 w 12192000"/>
              <a:gd name="connsiteY4" fmla="*/ 6496050 h 6498000"/>
              <a:gd name="connsiteX5" fmla="*/ 6096000 w 12192000"/>
              <a:gd name="connsiteY5" fmla="*/ 6244050 h 6498000"/>
              <a:gd name="connsiteX6" fmla="*/ 5844000 w 12192000"/>
              <a:gd name="connsiteY6" fmla="*/ 6496050 h 6498000"/>
              <a:gd name="connsiteX7" fmla="*/ 5844394 w 12192000"/>
              <a:gd name="connsiteY7" fmla="*/ 6498000 h 6498000"/>
              <a:gd name="connsiteX8" fmla="*/ 0 w 12192000"/>
              <a:gd name="connsiteY8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498000">
                <a:moveTo>
                  <a:pt x="0" y="0"/>
                </a:moveTo>
                <a:lnTo>
                  <a:pt x="12192000" y="0"/>
                </a:lnTo>
                <a:lnTo>
                  <a:pt x="12192000" y="6498000"/>
                </a:lnTo>
                <a:lnTo>
                  <a:pt x="6347607" y="6498000"/>
                </a:lnTo>
                <a:lnTo>
                  <a:pt x="6348000" y="6496050"/>
                </a:lnTo>
                <a:cubicBezTo>
                  <a:pt x="6348000" y="6356874"/>
                  <a:pt x="6235176" y="6244050"/>
                  <a:pt x="6096000" y="6244050"/>
                </a:cubicBezTo>
                <a:cubicBezTo>
                  <a:pt x="5956825" y="6244050"/>
                  <a:pt x="5844000" y="6356874"/>
                  <a:pt x="5844000" y="6496050"/>
                </a:cubicBezTo>
                <a:lnTo>
                  <a:pt x="5844394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493FC-9EBB-4A46-AA09-0DD6BBE2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5" y="609600"/>
            <a:ext cx="5477935" cy="1192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4AAB8-2A15-8E45-9BDE-D40138D66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02342"/>
            <a:ext cx="5487666" cy="444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C04E660C-1DCC-914B-9017-655D35200AB9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563497" y="528398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17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imag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B3D909E-AE1D-A047-A25D-B929C7CBC7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498000"/>
          </a:xfrm>
          <a:custGeom>
            <a:avLst/>
            <a:gdLst>
              <a:gd name="connsiteX0" fmla="*/ 0 w 12192000"/>
              <a:gd name="connsiteY0" fmla="*/ 0 h 6498000"/>
              <a:gd name="connsiteX1" fmla="*/ 12192000 w 12192000"/>
              <a:gd name="connsiteY1" fmla="*/ 0 h 6498000"/>
              <a:gd name="connsiteX2" fmla="*/ 12192000 w 12192000"/>
              <a:gd name="connsiteY2" fmla="*/ 6498000 h 6498000"/>
              <a:gd name="connsiteX3" fmla="*/ 6347607 w 12192000"/>
              <a:gd name="connsiteY3" fmla="*/ 6498000 h 6498000"/>
              <a:gd name="connsiteX4" fmla="*/ 6348000 w 12192000"/>
              <a:gd name="connsiteY4" fmla="*/ 6496050 h 6498000"/>
              <a:gd name="connsiteX5" fmla="*/ 6096000 w 12192000"/>
              <a:gd name="connsiteY5" fmla="*/ 6244050 h 6498000"/>
              <a:gd name="connsiteX6" fmla="*/ 5844000 w 12192000"/>
              <a:gd name="connsiteY6" fmla="*/ 6496050 h 6498000"/>
              <a:gd name="connsiteX7" fmla="*/ 5844394 w 12192000"/>
              <a:gd name="connsiteY7" fmla="*/ 6498000 h 6498000"/>
              <a:gd name="connsiteX8" fmla="*/ 0 w 12192000"/>
              <a:gd name="connsiteY8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498000">
                <a:moveTo>
                  <a:pt x="0" y="0"/>
                </a:moveTo>
                <a:lnTo>
                  <a:pt x="12192000" y="0"/>
                </a:lnTo>
                <a:lnTo>
                  <a:pt x="12192000" y="6498000"/>
                </a:lnTo>
                <a:lnTo>
                  <a:pt x="6347607" y="6498000"/>
                </a:lnTo>
                <a:lnTo>
                  <a:pt x="6348000" y="6496050"/>
                </a:lnTo>
                <a:cubicBezTo>
                  <a:pt x="6348000" y="6356874"/>
                  <a:pt x="6235176" y="6244050"/>
                  <a:pt x="6096000" y="6244050"/>
                </a:cubicBezTo>
                <a:cubicBezTo>
                  <a:pt x="5956825" y="6244050"/>
                  <a:pt x="5844000" y="6356874"/>
                  <a:pt x="5844000" y="6496050"/>
                </a:cubicBezTo>
                <a:lnTo>
                  <a:pt x="5844394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493FC-9EBB-4A46-AA09-0DD6BBE2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5" y="609600"/>
            <a:ext cx="5477935" cy="1192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C04E660C-1DCC-914B-9017-655D35200AB9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563497" y="528398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52569D9-CE1C-EC4F-B932-F0ADE6E84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5999" y="1802342"/>
            <a:ext cx="792480" cy="528398"/>
          </a:xfrm>
        </p:spPr>
        <p:txBody>
          <a:bodyPr tIns="0" bIns="0" anchor="ctr">
            <a:noAutofit/>
          </a:bodyPr>
          <a:lstStyle>
            <a:lvl1pPr algn="r">
              <a:defRPr sz="3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BC6EDB3-DD20-244A-A980-6A1FD175B5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99" y="2466686"/>
            <a:ext cx="792480" cy="528398"/>
          </a:xfrm>
        </p:spPr>
        <p:txBody>
          <a:bodyPr tIns="0" bIns="0" anchor="ctr">
            <a:noAutofit/>
          </a:bodyPr>
          <a:lstStyle>
            <a:lvl1pPr algn="r">
              <a:defRPr sz="3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2F01659-8CFF-1A43-B4AE-8DD102C457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5999" y="3131030"/>
            <a:ext cx="792480" cy="528398"/>
          </a:xfrm>
        </p:spPr>
        <p:txBody>
          <a:bodyPr tIns="0" bIns="0" anchor="ctr">
            <a:noAutofit/>
          </a:bodyPr>
          <a:lstStyle>
            <a:lvl1pPr algn="r">
              <a:defRPr sz="3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03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543A65C-73BE-6543-8FD4-911F06EFCC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999" y="3795374"/>
            <a:ext cx="792480" cy="528398"/>
          </a:xfrm>
        </p:spPr>
        <p:txBody>
          <a:bodyPr tIns="0" bIns="0" anchor="ctr">
            <a:noAutofit/>
          </a:bodyPr>
          <a:lstStyle>
            <a:lvl1pPr algn="r">
              <a:defRPr sz="3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04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16C2078-9A7F-AA44-B351-57E689A3C2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9" y="4459718"/>
            <a:ext cx="792480" cy="528398"/>
          </a:xfrm>
        </p:spPr>
        <p:txBody>
          <a:bodyPr tIns="0" bIns="0" anchor="ctr">
            <a:noAutofit/>
          </a:bodyPr>
          <a:lstStyle>
            <a:lvl1pPr algn="r">
              <a:defRPr sz="3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05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C7FCC43-6167-0241-8E00-E6CDF85B9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354" y="1802342"/>
            <a:ext cx="4860696" cy="52839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DFF8DF8-0C9B-8B46-B0B4-2371F11D310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969354" y="2466686"/>
            <a:ext cx="4860696" cy="52839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4A9762A-B8E1-2D48-820F-6869A93BB63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969353" y="3153100"/>
            <a:ext cx="4860696" cy="52839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1594578-C69C-4343-8929-33038993FB8E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969353" y="3806964"/>
            <a:ext cx="4860696" cy="52839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5B61243-FB61-9E4D-A5DF-2275F80DD1E7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969353" y="4457103"/>
            <a:ext cx="4860696" cy="52839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98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B3D909E-AE1D-A047-A25D-B929C7CBC7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498000"/>
          </a:xfrm>
          <a:custGeom>
            <a:avLst/>
            <a:gdLst>
              <a:gd name="connsiteX0" fmla="*/ 0 w 12192000"/>
              <a:gd name="connsiteY0" fmla="*/ 0 h 6498000"/>
              <a:gd name="connsiteX1" fmla="*/ 12192000 w 12192000"/>
              <a:gd name="connsiteY1" fmla="*/ 0 h 6498000"/>
              <a:gd name="connsiteX2" fmla="*/ 12192000 w 12192000"/>
              <a:gd name="connsiteY2" fmla="*/ 6498000 h 6498000"/>
              <a:gd name="connsiteX3" fmla="*/ 6347607 w 12192000"/>
              <a:gd name="connsiteY3" fmla="*/ 6498000 h 6498000"/>
              <a:gd name="connsiteX4" fmla="*/ 6348000 w 12192000"/>
              <a:gd name="connsiteY4" fmla="*/ 6496050 h 6498000"/>
              <a:gd name="connsiteX5" fmla="*/ 6096000 w 12192000"/>
              <a:gd name="connsiteY5" fmla="*/ 6244050 h 6498000"/>
              <a:gd name="connsiteX6" fmla="*/ 5844000 w 12192000"/>
              <a:gd name="connsiteY6" fmla="*/ 6496050 h 6498000"/>
              <a:gd name="connsiteX7" fmla="*/ 5844394 w 12192000"/>
              <a:gd name="connsiteY7" fmla="*/ 6498000 h 6498000"/>
              <a:gd name="connsiteX8" fmla="*/ 0 w 12192000"/>
              <a:gd name="connsiteY8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498000">
                <a:moveTo>
                  <a:pt x="0" y="0"/>
                </a:moveTo>
                <a:lnTo>
                  <a:pt x="12192000" y="0"/>
                </a:lnTo>
                <a:lnTo>
                  <a:pt x="12192000" y="6498000"/>
                </a:lnTo>
                <a:lnTo>
                  <a:pt x="6347607" y="6498000"/>
                </a:lnTo>
                <a:lnTo>
                  <a:pt x="6348000" y="6496050"/>
                </a:lnTo>
                <a:cubicBezTo>
                  <a:pt x="6348000" y="6356874"/>
                  <a:pt x="6235176" y="6244050"/>
                  <a:pt x="6096000" y="6244050"/>
                </a:cubicBezTo>
                <a:cubicBezTo>
                  <a:pt x="5956825" y="6244050"/>
                  <a:pt x="5844000" y="6356874"/>
                  <a:pt x="5844000" y="6496050"/>
                </a:cubicBezTo>
                <a:lnTo>
                  <a:pt x="5844394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C47FB4F-4F73-3A47-9E8F-D789ED3F8858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1748774" y="1312299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4FF329-078B-9945-A455-D29E1424E2DC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 rot="10800000">
            <a:off x="10236518" y="5334727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E3FC6C-2F1E-FE41-BDBC-E6D440A602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45000" y="1704600"/>
            <a:ext cx="7902000" cy="3448800"/>
          </a:xfrm>
          <a:solidFill>
            <a:schemeClr val="bg1"/>
          </a:solidFill>
        </p:spPr>
        <p:txBody>
          <a:bodyPr lIns="360000" rIns="5184000" anchor="ctr"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1"/>
            </a:lvl1pPr>
          </a:lstStyle>
          <a:p>
            <a:pPr lvl="0"/>
            <a:r>
              <a:rPr lang="en-GB"/>
              <a:t>Agenda slide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96E59D0-2D90-6947-A2A4-A20F81D620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94599" y="1704600"/>
            <a:ext cx="4752402" cy="3448800"/>
          </a:xfrm>
          <a:noFill/>
        </p:spPr>
        <p:txBody>
          <a:bodyPr lIns="90000" rIns="90000" anchor="ctr"/>
          <a:lstStyle>
            <a:lvl1pPr marL="622300" indent="-622300">
              <a:lnSpc>
                <a:spcPct val="80000"/>
              </a:lnSpc>
              <a:spcAft>
                <a:spcPts val="1800"/>
              </a:spcAft>
              <a:buClr>
                <a:schemeClr val="accent4"/>
              </a:buClr>
              <a:buFont typeface="+mj-lt"/>
              <a:buAutoNum type="arabicPeriod"/>
              <a:tabLst/>
              <a:defRPr sz="2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87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/ statement -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B3D909E-AE1D-A047-A25D-B929C7CBC7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498000"/>
          </a:xfrm>
          <a:custGeom>
            <a:avLst/>
            <a:gdLst>
              <a:gd name="connsiteX0" fmla="*/ 0 w 12192000"/>
              <a:gd name="connsiteY0" fmla="*/ 0 h 6498000"/>
              <a:gd name="connsiteX1" fmla="*/ 12192000 w 12192000"/>
              <a:gd name="connsiteY1" fmla="*/ 0 h 6498000"/>
              <a:gd name="connsiteX2" fmla="*/ 12192000 w 12192000"/>
              <a:gd name="connsiteY2" fmla="*/ 6498000 h 6498000"/>
              <a:gd name="connsiteX3" fmla="*/ 6347607 w 12192000"/>
              <a:gd name="connsiteY3" fmla="*/ 6498000 h 6498000"/>
              <a:gd name="connsiteX4" fmla="*/ 6348000 w 12192000"/>
              <a:gd name="connsiteY4" fmla="*/ 6496050 h 6498000"/>
              <a:gd name="connsiteX5" fmla="*/ 6096000 w 12192000"/>
              <a:gd name="connsiteY5" fmla="*/ 6244050 h 6498000"/>
              <a:gd name="connsiteX6" fmla="*/ 5844000 w 12192000"/>
              <a:gd name="connsiteY6" fmla="*/ 6496050 h 6498000"/>
              <a:gd name="connsiteX7" fmla="*/ 5844394 w 12192000"/>
              <a:gd name="connsiteY7" fmla="*/ 6498000 h 6498000"/>
              <a:gd name="connsiteX8" fmla="*/ 0 w 12192000"/>
              <a:gd name="connsiteY8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498000">
                <a:moveTo>
                  <a:pt x="0" y="0"/>
                </a:moveTo>
                <a:lnTo>
                  <a:pt x="12192000" y="0"/>
                </a:lnTo>
                <a:lnTo>
                  <a:pt x="12192000" y="6498000"/>
                </a:lnTo>
                <a:lnTo>
                  <a:pt x="6347607" y="6498000"/>
                </a:lnTo>
                <a:lnTo>
                  <a:pt x="6348000" y="6496050"/>
                </a:lnTo>
                <a:cubicBezTo>
                  <a:pt x="6348000" y="6356874"/>
                  <a:pt x="6235176" y="6244050"/>
                  <a:pt x="6096000" y="6244050"/>
                </a:cubicBezTo>
                <a:cubicBezTo>
                  <a:pt x="5956825" y="6244050"/>
                  <a:pt x="5844000" y="6356874"/>
                  <a:pt x="5844000" y="6496050"/>
                </a:cubicBezTo>
                <a:lnTo>
                  <a:pt x="5844394" y="6498000"/>
                </a:lnTo>
                <a:lnTo>
                  <a:pt x="0" y="649800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C47FB4F-4F73-3A47-9E8F-D789ED3F8858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1748774" y="1312299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4AAB8-2A15-8E45-9BDE-D40138D66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5585" y="1704806"/>
            <a:ext cx="7900830" cy="3448388"/>
          </a:xfrm>
        </p:spPr>
        <p:txBody>
          <a:bodyPr anchor="ctr"/>
          <a:lstStyle>
            <a:lvl1pPr algn="ctr">
              <a:lnSpc>
                <a:spcPct val="80000"/>
              </a:lnSpc>
              <a:spcAft>
                <a:spcPts val="600"/>
              </a:spcAft>
              <a:defRPr sz="2400" b="1">
                <a:solidFill>
                  <a:schemeClr val="bg1"/>
                </a:solidFill>
              </a:defRPr>
            </a:lvl1pPr>
            <a:lvl2pPr algn="ctr">
              <a:lnSpc>
                <a:spcPct val="80000"/>
              </a:lnSpc>
              <a:spcAft>
                <a:spcPts val="600"/>
              </a:spcAft>
              <a:defRPr sz="6000">
                <a:solidFill>
                  <a:schemeClr val="accent4"/>
                </a:solidFill>
              </a:defRPr>
            </a:lvl2pPr>
            <a:lvl3pPr marL="7938" indent="0" algn="ctr">
              <a:lnSpc>
                <a:spcPct val="80000"/>
              </a:lnSpc>
              <a:spcAft>
                <a:spcPts val="600"/>
              </a:spcAft>
              <a:buNone/>
              <a:defRPr sz="2400" b="1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Aft>
                <a:spcPts val="600"/>
              </a:spcAft>
              <a:defRPr sz="4800">
                <a:solidFill>
                  <a:schemeClr val="bg2"/>
                </a:solidFill>
              </a:defRPr>
            </a:lvl4pPr>
            <a:lvl5pPr algn="ctr">
              <a:lnSpc>
                <a:spcPct val="80000"/>
              </a:lnSpc>
              <a:spcAft>
                <a:spcPts val="600"/>
              </a:spcAft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4FF329-078B-9945-A455-D29E1424E2DC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 rot="10800000">
            <a:off x="10236518" y="5334727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646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/ statement - image w/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B3D909E-AE1D-A047-A25D-B929C7CBC7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498000"/>
          </a:xfrm>
          <a:custGeom>
            <a:avLst/>
            <a:gdLst>
              <a:gd name="connsiteX0" fmla="*/ 0 w 12192000"/>
              <a:gd name="connsiteY0" fmla="*/ 0 h 6498000"/>
              <a:gd name="connsiteX1" fmla="*/ 12192000 w 12192000"/>
              <a:gd name="connsiteY1" fmla="*/ 0 h 6498000"/>
              <a:gd name="connsiteX2" fmla="*/ 12192000 w 12192000"/>
              <a:gd name="connsiteY2" fmla="*/ 6498000 h 6498000"/>
              <a:gd name="connsiteX3" fmla="*/ 6347607 w 12192000"/>
              <a:gd name="connsiteY3" fmla="*/ 6498000 h 6498000"/>
              <a:gd name="connsiteX4" fmla="*/ 6348000 w 12192000"/>
              <a:gd name="connsiteY4" fmla="*/ 6496050 h 6498000"/>
              <a:gd name="connsiteX5" fmla="*/ 6096000 w 12192000"/>
              <a:gd name="connsiteY5" fmla="*/ 6244050 h 6498000"/>
              <a:gd name="connsiteX6" fmla="*/ 5844000 w 12192000"/>
              <a:gd name="connsiteY6" fmla="*/ 6496050 h 6498000"/>
              <a:gd name="connsiteX7" fmla="*/ 5844394 w 12192000"/>
              <a:gd name="connsiteY7" fmla="*/ 6498000 h 6498000"/>
              <a:gd name="connsiteX8" fmla="*/ 0 w 12192000"/>
              <a:gd name="connsiteY8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498000">
                <a:moveTo>
                  <a:pt x="0" y="0"/>
                </a:moveTo>
                <a:lnTo>
                  <a:pt x="12192000" y="0"/>
                </a:lnTo>
                <a:lnTo>
                  <a:pt x="12192000" y="6498000"/>
                </a:lnTo>
                <a:lnTo>
                  <a:pt x="6347607" y="6498000"/>
                </a:lnTo>
                <a:lnTo>
                  <a:pt x="6348000" y="6496050"/>
                </a:lnTo>
                <a:cubicBezTo>
                  <a:pt x="6348000" y="6356874"/>
                  <a:pt x="6235176" y="6244050"/>
                  <a:pt x="6096000" y="6244050"/>
                </a:cubicBezTo>
                <a:cubicBezTo>
                  <a:pt x="5956825" y="6244050"/>
                  <a:pt x="5844000" y="6356874"/>
                  <a:pt x="5844000" y="6496050"/>
                </a:cubicBezTo>
                <a:lnTo>
                  <a:pt x="5844394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C47FB4F-4F73-3A47-9E8F-D789ED3F8858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1748774" y="1312299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4AAB8-2A15-8E45-9BDE-D40138D66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5585" y="1704806"/>
            <a:ext cx="7900830" cy="3448388"/>
          </a:xfrm>
          <a:solidFill>
            <a:schemeClr val="bg1"/>
          </a:solidFill>
        </p:spPr>
        <p:txBody>
          <a:bodyPr anchor="ctr"/>
          <a:lstStyle>
            <a:lvl1pPr algn="ctr">
              <a:lnSpc>
                <a:spcPct val="80000"/>
              </a:lnSpc>
              <a:spcAft>
                <a:spcPts val="600"/>
              </a:spcAft>
              <a:defRPr sz="2400" b="1">
                <a:solidFill>
                  <a:schemeClr val="tx1"/>
                </a:solidFill>
              </a:defRPr>
            </a:lvl1pPr>
            <a:lvl2pPr algn="ctr">
              <a:lnSpc>
                <a:spcPct val="80000"/>
              </a:lnSpc>
              <a:spcAft>
                <a:spcPts val="600"/>
              </a:spcAft>
              <a:defRPr sz="6000">
                <a:solidFill>
                  <a:schemeClr val="accent4"/>
                </a:solidFill>
              </a:defRPr>
            </a:lvl2pPr>
            <a:lvl3pPr marL="7938" indent="0" algn="ctr">
              <a:lnSpc>
                <a:spcPct val="80000"/>
              </a:lnSpc>
              <a:spcAft>
                <a:spcPts val="600"/>
              </a:spcAft>
              <a:buNone/>
              <a:defRPr sz="2400" b="1">
                <a:solidFill>
                  <a:schemeClr val="tx1"/>
                </a:solidFill>
              </a:defRPr>
            </a:lvl3pPr>
            <a:lvl4pPr algn="ctr">
              <a:lnSpc>
                <a:spcPct val="80000"/>
              </a:lnSpc>
              <a:spcAft>
                <a:spcPts val="600"/>
              </a:spcAft>
              <a:defRPr sz="4800">
                <a:solidFill>
                  <a:schemeClr val="bg2"/>
                </a:solidFill>
              </a:defRPr>
            </a:lvl4pPr>
            <a:lvl5pPr algn="ctr">
              <a:lnSpc>
                <a:spcPct val="80000"/>
              </a:lnSpc>
              <a:spcAft>
                <a:spcPts val="600"/>
              </a:spcAft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4FF329-078B-9945-A455-D29E1424E2DC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 rot="10800000">
            <a:off x="10236518" y="5334727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622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quo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493FC-9EBB-4A46-AA09-0DD6BBE2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200" y="1620078"/>
            <a:ext cx="10965600" cy="3617843"/>
          </a:xfrm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3" name="Graphic 6">
            <a:extLst>
              <a:ext uri="{FF2B5EF4-FFF2-40B4-BE49-F238E27FC236}">
                <a16:creationId xmlns:a16="http://schemas.microsoft.com/office/drawing/2014/main" id="{6AFF0189-2B17-044A-95A5-0CE65C3B7CF9}"/>
              </a:ext>
            </a:extLst>
          </p:cNvPr>
          <p:cNvSpPr/>
          <p:nvPr/>
        </p:nvSpPr>
        <p:spPr>
          <a:xfrm>
            <a:off x="5877609" y="1210876"/>
            <a:ext cx="441598" cy="301070"/>
          </a:xfrm>
          <a:custGeom>
            <a:avLst/>
            <a:gdLst>
              <a:gd name="connsiteX0" fmla="*/ 0 w 441598"/>
              <a:gd name="connsiteY0" fmla="*/ 200707 h 301070"/>
              <a:gd name="connsiteX1" fmla="*/ 100363 w 441598"/>
              <a:gd name="connsiteY1" fmla="*/ 301070 h 301070"/>
              <a:gd name="connsiteX2" fmla="*/ 200726 w 441598"/>
              <a:gd name="connsiteY2" fmla="*/ 200707 h 301070"/>
              <a:gd name="connsiteX3" fmla="*/ 102389 w 441598"/>
              <a:gd name="connsiteY3" fmla="*/ 100402 h 301070"/>
              <a:gd name="connsiteX4" fmla="*/ 200726 w 441598"/>
              <a:gd name="connsiteY4" fmla="*/ 60204 h 301070"/>
              <a:gd name="connsiteX5" fmla="*/ 200708 w 441598"/>
              <a:gd name="connsiteY5" fmla="*/ 0 h 301070"/>
              <a:gd name="connsiteX6" fmla="*/ 0 w 441598"/>
              <a:gd name="connsiteY6" fmla="*/ 200707 h 301070"/>
              <a:gd name="connsiteX7" fmla="*/ 441579 w 441598"/>
              <a:gd name="connsiteY7" fmla="*/ 0 h 301070"/>
              <a:gd name="connsiteX8" fmla="*/ 240872 w 441598"/>
              <a:gd name="connsiteY8" fmla="*/ 200707 h 301070"/>
              <a:gd name="connsiteX9" fmla="*/ 341235 w 441598"/>
              <a:gd name="connsiteY9" fmla="*/ 301070 h 301070"/>
              <a:gd name="connsiteX10" fmla="*/ 441598 w 441598"/>
              <a:gd name="connsiteY10" fmla="*/ 200707 h 301070"/>
              <a:gd name="connsiteX11" fmla="*/ 343260 w 441598"/>
              <a:gd name="connsiteY11" fmla="*/ 100402 h 301070"/>
              <a:gd name="connsiteX12" fmla="*/ 441598 w 441598"/>
              <a:gd name="connsiteY12" fmla="*/ 60204 h 30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1598" h="301070">
                <a:moveTo>
                  <a:pt x="0" y="200707"/>
                </a:moveTo>
                <a:cubicBezTo>
                  <a:pt x="0" y="256130"/>
                  <a:pt x="44923" y="301070"/>
                  <a:pt x="100363" y="301070"/>
                </a:cubicBezTo>
                <a:cubicBezTo>
                  <a:pt x="155786" y="301070"/>
                  <a:pt x="200726" y="256147"/>
                  <a:pt x="200726" y="200707"/>
                </a:cubicBezTo>
                <a:cubicBezTo>
                  <a:pt x="200726" y="145961"/>
                  <a:pt x="156872" y="101486"/>
                  <a:pt x="102389" y="100402"/>
                </a:cubicBezTo>
                <a:cubicBezTo>
                  <a:pt x="127719" y="75559"/>
                  <a:pt x="162424" y="60204"/>
                  <a:pt x="200726" y="60204"/>
                </a:cubicBezTo>
                <a:lnTo>
                  <a:pt x="200708" y="0"/>
                </a:lnTo>
                <a:cubicBezTo>
                  <a:pt x="89862" y="0"/>
                  <a:pt x="0" y="89866"/>
                  <a:pt x="0" y="200707"/>
                </a:cubicBezTo>
                <a:close/>
                <a:moveTo>
                  <a:pt x="441579" y="0"/>
                </a:moveTo>
                <a:cubicBezTo>
                  <a:pt x="330733" y="0"/>
                  <a:pt x="240872" y="89866"/>
                  <a:pt x="240872" y="200707"/>
                </a:cubicBezTo>
                <a:cubicBezTo>
                  <a:pt x="240872" y="256130"/>
                  <a:pt x="285813" y="301070"/>
                  <a:pt x="341235" y="301070"/>
                </a:cubicBezTo>
                <a:cubicBezTo>
                  <a:pt x="396656" y="301070"/>
                  <a:pt x="441598" y="256147"/>
                  <a:pt x="441598" y="200707"/>
                </a:cubicBezTo>
                <a:cubicBezTo>
                  <a:pt x="441598" y="145961"/>
                  <a:pt x="397744" y="101486"/>
                  <a:pt x="343260" y="100402"/>
                </a:cubicBezTo>
                <a:cubicBezTo>
                  <a:pt x="368590" y="75559"/>
                  <a:pt x="403315" y="60204"/>
                  <a:pt x="441598" y="60204"/>
                </a:cubicBezTo>
                <a:close/>
              </a:path>
            </a:pathLst>
          </a:custGeom>
          <a:solidFill>
            <a:srgbClr val="3FCBB6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Graphic 9">
            <a:extLst>
              <a:ext uri="{FF2B5EF4-FFF2-40B4-BE49-F238E27FC236}">
                <a16:creationId xmlns:a16="http://schemas.microsoft.com/office/drawing/2014/main" id="{8FDACD0F-927F-324F-81B7-9EB5A9A2FA9B}"/>
              </a:ext>
            </a:extLst>
          </p:cNvPr>
          <p:cNvSpPr/>
          <p:nvPr/>
        </p:nvSpPr>
        <p:spPr>
          <a:xfrm>
            <a:off x="5877608" y="5348453"/>
            <a:ext cx="441598" cy="301070"/>
          </a:xfrm>
          <a:custGeom>
            <a:avLst/>
            <a:gdLst>
              <a:gd name="connsiteX0" fmla="*/ 0 w 441598"/>
              <a:gd name="connsiteY0" fmla="*/ 200707 h 301070"/>
              <a:gd name="connsiteX1" fmla="*/ 100363 w 441598"/>
              <a:gd name="connsiteY1" fmla="*/ 301070 h 301070"/>
              <a:gd name="connsiteX2" fmla="*/ 200726 w 441598"/>
              <a:gd name="connsiteY2" fmla="*/ 200707 h 301070"/>
              <a:gd name="connsiteX3" fmla="*/ 102389 w 441598"/>
              <a:gd name="connsiteY3" fmla="*/ 100402 h 301070"/>
              <a:gd name="connsiteX4" fmla="*/ 200726 w 441598"/>
              <a:gd name="connsiteY4" fmla="*/ 60204 h 301070"/>
              <a:gd name="connsiteX5" fmla="*/ 200708 w 441598"/>
              <a:gd name="connsiteY5" fmla="*/ 0 h 301070"/>
              <a:gd name="connsiteX6" fmla="*/ 0 w 441598"/>
              <a:gd name="connsiteY6" fmla="*/ 200707 h 301070"/>
              <a:gd name="connsiteX7" fmla="*/ 441579 w 441598"/>
              <a:gd name="connsiteY7" fmla="*/ 0 h 301070"/>
              <a:gd name="connsiteX8" fmla="*/ 240872 w 441598"/>
              <a:gd name="connsiteY8" fmla="*/ 200707 h 301070"/>
              <a:gd name="connsiteX9" fmla="*/ 341235 w 441598"/>
              <a:gd name="connsiteY9" fmla="*/ 301070 h 301070"/>
              <a:gd name="connsiteX10" fmla="*/ 441598 w 441598"/>
              <a:gd name="connsiteY10" fmla="*/ 200707 h 301070"/>
              <a:gd name="connsiteX11" fmla="*/ 343260 w 441598"/>
              <a:gd name="connsiteY11" fmla="*/ 100402 h 301070"/>
              <a:gd name="connsiteX12" fmla="*/ 441598 w 441598"/>
              <a:gd name="connsiteY12" fmla="*/ 60204 h 30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1598" h="301070">
                <a:moveTo>
                  <a:pt x="0" y="200707"/>
                </a:moveTo>
                <a:cubicBezTo>
                  <a:pt x="0" y="256130"/>
                  <a:pt x="44923" y="301070"/>
                  <a:pt x="100363" y="301070"/>
                </a:cubicBezTo>
                <a:cubicBezTo>
                  <a:pt x="155786" y="301070"/>
                  <a:pt x="200726" y="256147"/>
                  <a:pt x="200726" y="200707"/>
                </a:cubicBezTo>
                <a:cubicBezTo>
                  <a:pt x="200726" y="145961"/>
                  <a:pt x="156872" y="101486"/>
                  <a:pt x="102389" y="100402"/>
                </a:cubicBezTo>
                <a:cubicBezTo>
                  <a:pt x="127719" y="75559"/>
                  <a:pt x="162424" y="60204"/>
                  <a:pt x="200726" y="60204"/>
                </a:cubicBezTo>
                <a:lnTo>
                  <a:pt x="200708" y="0"/>
                </a:lnTo>
                <a:cubicBezTo>
                  <a:pt x="89862" y="0"/>
                  <a:pt x="0" y="89866"/>
                  <a:pt x="0" y="200707"/>
                </a:cubicBezTo>
                <a:close/>
                <a:moveTo>
                  <a:pt x="441579" y="0"/>
                </a:moveTo>
                <a:cubicBezTo>
                  <a:pt x="330733" y="0"/>
                  <a:pt x="240872" y="89866"/>
                  <a:pt x="240872" y="200707"/>
                </a:cubicBezTo>
                <a:cubicBezTo>
                  <a:pt x="240872" y="256130"/>
                  <a:pt x="285813" y="301070"/>
                  <a:pt x="341235" y="301070"/>
                </a:cubicBezTo>
                <a:cubicBezTo>
                  <a:pt x="396656" y="301070"/>
                  <a:pt x="441598" y="256147"/>
                  <a:pt x="441598" y="200707"/>
                </a:cubicBezTo>
                <a:cubicBezTo>
                  <a:pt x="441598" y="145961"/>
                  <a:pt x="397744" y="101486"/>
                  <a:pt x="343260" y="100402"/>
                </a:cubicBezTo>
                <a:cubicBezTo>
                  <a:pt x="368590" y="75559"/>
                  <a:pt x="403315" y="60204"/>
                  <a:pt x="441598" y="60204"/>
                </a:cubicBezTo>
                <a:close/>
              </a:path>
            </a:pathLst>
          </a:custGeom>
          <a:solidFill>
            <a:srgbClr val="3FCBB6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34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3615974-19A0-8642-96FB-52F09E3AFC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498000"/>
          </a:xfrm>
          <a:custGeom>
            <a:avLst/>
            <a:gdLst>
              <a:gd name="connsiteX0" fmla="*/ 11582401 w 12192000"/>
              <a:gd name="connsiteY0" fmla="*/ 0 h 6498000"/>
              <a:gd name="connsiteX1" fmla="*/ 12192000 w 12192000"/>
              <a:gd name="connsiteY1" fmla="*/ 0 h 6498000"/>
              <a:gd name="connsiteX2" fmla="*/ 12192000 w 12192000"/>
              <a:gd name="connsiteY2" fmla="*/ 6498000 h 6498000"/>
              <a:gd name="connsiteX3" fmla="*/ 11582401 w 12192000"/>
              <a:gd name="connsiteY3" fmla="*/ 6498000 h 6498000"/>
              <a:gd name="connsiteX4" fmla="*/ 0 w 12192000"/>
              <a:gd name="connsiteY4" fmla="*/ 0 h 6498000"/>
              <a:gd name="connsiteX5" fmla="*/ 6096001 w 12192000"/>
              <a:gd name="connsiteY5" fmla="*/ 0 h 6498000"/>
              <a:gd name="connsiteX6" fmla="*/ 6096001 w 12192000"/>
              <a:gd name="connsiteY6" fmla="*/ 6244050 h 6498000"/>
              <a:gd name="connsiteX7" fmla="*/ 6096000 w 12192000"/>
              <a:gd name="connsiteY7" fmla="*/ 6244050 h 6498000"/>
              <a:gd name="connsiteX8" fmla="*/ 5844000 w 12192000"/>
              <a:gd name="connsiteY8" fmla="*/ 6496050 h 6498000"/>
              <a:gd name="connsiteX9" fmla="*/ 5844394 w 12192000"/>
              <a:gd name="connsiteY9" fmla="*/ 6498000 h 6498000"/>
              <a:gd name="connsiteX10" fmla="*/ 0 w 12192000"/>
              <a:gd name="connsiteY10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498000">
                <a:moveTo>
                  <a:pt x="11582401" y="0"/>
                </a:moveTo>
                <a:lnTo>
                  <a:pt x="12192000" y="0"/>
                </a:lnTo>
                <a:lnTo>
                  <a:pt x="12192000" y="6498000"/>
                </a:lnTo>
                <a:lnTo>
                  <a:pt x="11582401" y="6498000"/>
                </a:lnTo>
                <a:close/>
                <a:moveTo>
                  <a:pt x="0" y="0"/>
                </a:moveTo>
                <a:lnTo>
                  <a:pt x="6096001" y="0"/>
                </a:lnTo>
                <a:lnTo>
                  <a:pt x="6096001" y="6244050"/>
                </a:lnTo>
                <a:lnTo>
                  <a:pt x="6096000" y="6244050"/>
                </a:lnTo>
                <a:cubicBezTo>
                  <a:pt x="5956825" y="6244050"/>
                  <a:pt x="5844000" y="6356874"/>
                  <a:pt x="5844000" y="6496050"/>
                </a:cubicBezTo>
                <a:lnTo>
                  <a:pt x="5844394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81921-067E-D84A-964D-D16F6D724D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93766" y="0"/>
            <a:ext cx="6116546" cy="3249000"/>
          </a:xfrm>
        </p:spPr>
        <p:txBody>
          <a:bodyPr tIns="0" bIns="0" anchor="b">
            <a:noAutofit/>
          </a:bodyPr>
          <a:lstStyle>
            <a:lvl1pPr>
              <a:defRPr sz="20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892ADA3-681B-4848-8013-ACCCDEB5DE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57963" y="3081200"/>
            <a:ext cx="4852349" cy="3169219"/>
          </a:xfrm>
        </p:spPr>
        <p:txBody>
          <a:bodyPr>
            <a:noAutofit/>
          </a:bodyPr>
          <a:lstStyle>
            <a:lvl1pPr>
              <a:lnSpc>
                <a:spcPts val="6000"/>
              </a:lnSpc>
              <a:spcAft>
                <a:spcPts val="0"/>
              </a:spcAft>
              <a:defRPr sz="6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643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A4938D4-7324-F04A-8293-68CFC05B0F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6497638"/>
          </a:xfrm>
          <a:custGeom>
            <a:avLst/>
            <a:gdLst>
              <a:gd name="connsiteX0" fmla="*/ 0 w 12192000"/>
              <a:gd name="connsiteY0" fmla="*/ 0 h 6497638"/>
              <a:gd name="connsiteX1" fmla="*/ 12192000 w 12192000"/>
              <a:gd name="connsiteY1" fmla="*/ 0 h 6497638"/>
              <a:gd name="connsiteX2" fmla="*/ 12192000 w 12192000"/>
              <a:gd name="connsiteY2" fmla="*/ 6497638 h 6497638"/>
              <a:gd name="connsiteX3" fmla="*/ 6347680 w 12192000"/>
              <a:gd name="connsiteY3" fmla="*/ 6497638 h 6497638"/>
              <a:gd name="connsiteX4" fmla="*/ 6348000 w 12192000"/>
              <a:gd name="connsiteY4" fmla="*/ 6496050 h 6497638"/>
              <a:gd name="connsiteX5" fmla="*/ 6096000 w 12192000"/>
              <a:gd name="connsiteY5" fmla="*/ 6244050 h 6497638"/>
              <a:gd name="connsiteX6" fmla="*/ 5844000 w 12192000"/>
              <a:gd name="connsiteY6" fmla="*/ 6496050 h 6497638"/>
              <a:gd name="connsiteX7" fmla="*/ 5844321 w 12192000"/>
              <a:gd name="connsiteY7" fmla="*/ 6497638 h 6497638"/>
              <a:gd name="connsiteX8" fmla="*/ 0 w 12192000"/>
              <a:gd name="connsiteY8" fmla="*/ 6497638 h 649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497638">
                <a:moveTo>
                  <a:pt x="0" y="0"/>
                </a:moveTo>
                <a:lnTo>
                  <a:pt x="12192000" y="0"/>
                </a:lnTo>
                <a:lnTo>
                  <a:pt x="12192000" y="6497638"/>
                </a:lnTo>
                <a:lnTo>
                  <a:pt x="6347680" y="6497638"/>
                </a:lnTo>
                <a:lnTo>
                  <a:pt x="6348000" y="6496050"/>
                </a:lnTo>
                <a:cubicBezTo>
                  <a:pt x="6348000" y="6356874"/>
                  <a:pt x="6235176" y="6244050"/>
                  <a:pt x="6096000" y="6244050"/>
                </a:cubicBezTo>
                <a:cubicBezTo>
                  <a:pt x="5956825" y="6244050"/>
                  <a:pt x="5844000" y="6356874"/>
                  <a:pt x="5844000" y="6496050"/>
                </a:cubicBezTo>
                <a:lnTo>
                  <a:pt x="5844321" y="6497638"/>
                </a:lnTo>
                <a:lnTo>
                  <a:pt x="0" y="6497638"/>
                </a:lnTo>
                <a:close/>
              </a:path>
            </a:pathLst>
          </a:custGeom>
          <a:gradFill>
            <a:gsLst>
              <a:gs pos="0">
                <a:srgbClr val="2B2D42">
                  <a:alpha val="19000"/>
                </a:srgbClr>
              </a:gs>
              <a:gs pos="100000">
                <a:srgbClr val="2B2D42"/>
              </a:gs>
            </a:gsLst>
            <a:lin ang="5400000" scaled="1"/>
          </a:gra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B3D909E-AE1D-A047-A25D-B929C7CBC7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498000"/>
          </a:xfrm>
          <a:custGeom>
            <a:avLst/>
            <a:gdLst>
              <a:gd name="connsiteX0" fmla="*/ 0 w 12192000"/>
              <a:gd name="connsiteY0" fmla="*/ 0 h 6498000"/>
              <a:gd name="connsiteX1" fmla="*/ 12192000 w 12192000"/>
              <a:gd name="connsiteY1" fmla="*/ 0 h 6498000"/>
              <a:gd name="connsiteX2" fmla="*/ 12192000 w 12192000"/>
              <a:gd name="connsiteY2" fmla="*/ 6498000 h 6498000"/>
              <a:gd name="connsiteX3" fmla="*/ 6347607 w 12192000"/>
              <a:gd name="connsiteY3" fmla="*/ 6498000 h 6498000"/>
              <a:gd name="connsiteX4" fmla="*/ 6348000 w 12192000"/>
              <a:gd name="connsiteY4" fmla="*/ 6496050 h 6498000"/>
              <a:gd name="connsiteX5" fmla="*/ 6096000 w 12192000"/>
              <a:gd name="connsiteY5" fmla="*/ 6244050 h 6498000"/>
              <a:gd name="connsiteX6" fmla="*/ 5844000 w 12192000"/>
              <a:gd name="connsiteY6" fmla="*/ 6496050 h 6498000"/>
              <a:gd name="connsiteX7" fmla="*/ 5844394 w 12192000"/>
              <a:gd name="connsiteY7" fmla="*/ 6498000 h 6498000"/>
              <a:gd name="connsiteX8" fmla="*/ 0 w 12192000"/>
              <a:gd name="connsiteY8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498000">
                <a:moveTo>
                  <a:pt x="0" y="0"/>
                </a:moveTo>
                <a:lnTo>
                  <a:pt x="12192000" y="0"/>
                </a:lnTo>
                <a:lnTo>
                  <a:pt x="12192000" y="6498000"/>
                </a:lnTo>
                <a:lnTo>
                  <a:pt x="6347607" y="6498000"/>
                </a:lnTo>
                <a:lnTo>
                  <a:pt x="6348000" y="6496050"/>
                </a:lnTo>
                <a:cubicBezTo>
                  <a:pt x="6348000" y="6356874"/>
                  <a:pt x="6235176" y="6244050"/>
                  <a:pt x="6096000" y="6244050"/>
                </a:cubicBezTo>
                <a:cubicBezTo>
                  <a:pt x="5956825" y="6244050"/>
                  <a:pt x="5844000" y="6356874"/>
                  <a:pt x="5844000" y="6496050"/>
                </a:cubicBezTo>
                <a:lnTo>
                  <a:pt x="5844394" y="6498000"/>
                </a:lnTo>
                <a:lnTo>
                  <a:pt x="0" y="649800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4680000" rIns="4680000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add image – then send to back so the gradient overlay is top of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072DD46-3F51-A748-8F94-B6F9001382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878904" y="-362"/>
            <a:ext cx="7974904" cy="6497638"/>
          </a:xfr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50000" b="1" spc="-30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54E8F8-3509-FA4A-84BE-D7B63C4C46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16257" y="609600"/>
            <a:ext cx="6762967" cy="5635625"/>
          </a:xfrm>
        </p:spPr>
        <p:txBody>
          <a:bodyPr anchor="ctr"/>
          <a:lstStyle>
            <a:lvl1pPr>
              <a:lnSpc>
                <a:spcPts val="6000"/>
              </a:lnSpc>
              <a:spcAft>
                <a:spcPts val="0"/>
              </a:spcAft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Slide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86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76C2F-8625-67D6-DFBB-E6E1013EC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F04626-405D-EB26-8095-A9143A89E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1339070-871A-BE38-AA4A-0720B1466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F68CF3-B5AD-3250-FDF8-C08B54023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D8CE-627E-40A4-BB69-65017F6A4272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38BACB0-2843-7CF1-7802-C56B67E6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E3E53C-16D5-C31B-1721-747C86FA3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AA1F-790D-4B9E-AC52-69C746A8EF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5831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left - D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7B3EDD58-5FA3-6140-B17B-40F7C1CD1135}"/>
              </a:ext>
            </a:extLst>
          </p:cNvPr>
          <p:cNvSpPr/>
          <p:nvPr userDrawn="1"/>
        </p:nvSpPr>
        <p:spPr>
          <a:xfrm>
            <a:off x="6096000" y="0"/>
            <a:ext cx="6098400" cy="6501600"/>
          </a:xfrm>
          <a:custGeom>
            <a:avLst/>
            <a:gdLst>
              <a:gd name="connsiteX0" fmla="*/ 0 w 6096000"/>
              <a:gd name="connsiteY0" fmla="*/ 0 h 6496050"/>
              <a:gd name="connsiteX1" fmla="*/ 6096000 w 6096000"/>
              <a:gd name="connsiteY1" fmla="*/ 0 h 6496050"/>
              <a:gd name="connsiteX2" fmla="*/ 6096000 w 6096000"/>
              <a:gd name="connsiteY2" fmla="*/ 6496050 h 6496050"/>
              <a:gd name="connsiteX3" fmla="*/ 252000 w 6096000"/>
              <a:gd name="connsiteY3" fmla="*/ 6496050 h 6496050"/>
              <a:gd name="connsiteX4" fmla="*/ 0 w 6096000"/>
              <a:gd name="connsiteY4" fmla="*/ 6244050 h 649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496050">
                <a:moveTo>
                  <a:pt x="0" y="0"/>
                </a:moveTo>
                <a:lnTo>
                  <a:pt x="6096000" y="0"/>
                </a:lnTo>
                <a:lnTo>
                  <a:pt x="6096000" y="6496050"/>
                </a:lnTo>
                <a:lnTo>
                  <a:pt x="252000" y="6496050"/>
                </a:lnTo>
                <a:cubicBezTo>
                  <a:pt x="252000" y="6356874"/>
                  <a:pt x="139176" y="6244050"/>
                  <a:pt x="0" y="6244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458B8BC-0C6F-BA4E-BBD7-C13C291126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501600"/>
          </a:xfrm>
          <a:custGeom>
            <a:avLst/>
            <a:gdLst>
              <a:gd name="connsiteX0" fmla="*/ 0 w 6096000"/>
              <a:gd name="connsiteY0" fmla="*/ 0 h 6498000"/>
              <a:gd name="connsiteX1" fmla="*/ 6096000 w 6096000"/>
              <a:gd name="connsiteY1" fmla="*/ 0 h 6498000"/>
              <a:gd name="connsiteX2" fmla="*/ 6096000 w 6096000"/>
              <a:gd name="connsiteY2" fmla="*/ 6244050 h 6498000"/>
              <a:gd name="connsiteX3" fmla="*/ 5844000 w 6096000"/>
              <a:gd name="connsiteY3" fmla="*/ 6496050 h 6498000"/>
              <a:gd name="connsiteX4" fmla="*/ 5844394 w 6096000"/>
              <a:gd name="connsiteY4" fmla="*/ 6498000 h 6498000"/>
              <a:gd name="connsiteX5" fmla="*/ 0 w 6096000"/>
              <a:gd name="connsiteY5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498000">
                <a:moveTo>
                  <a:pt x="0" y="0"/>
                </a:moveTo>
                <a:lnTo>
                  <a:pt x="6096000" y="0"/>
                </a:lnTo>
                <a:lnTo>
                  <a:pt x="6096000" y="6244050"/>
                </a:lnTo>
                <a:cubicBezTo>
                  <a:pt x="5956825" y="6244050"/>
                  <a:pt x="5844000" y="6356874"/>
                  <a:pt x="5844000" y="6496050"/>
                </a:cubicBezTo>
                <a:lnTo>
                  <a:pt x="5844394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4AAB8-2A15-8E45-9BDE-D40138D664B9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437168" y="609600"/>
            <a:ext cx="5392882" cy="5638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32163BD-71D9-E440-8A6E-95C8EB751FB7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563497" y="528398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CE9AE3-C6C6-E54C-8688-ACA184A3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5" y="609599"/>
            <a:ext cx="5477935" cy="1827213"/>
          </a:xfrm>
        </p:spPr>
        <p:txBody>
          <a:bodyPr rIns="216000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98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lef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458B8BC-0C6F-BA4E-BBD7-C13C291126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501600"/>
          </a:xfrm>
          <a:custGeom>
            <a:avLst/>
            <a:gdLst>
              <a:gd name="connsiteX0" fmla="*/ 0 w 6096000"/>
              <a:gd name="connsiteY0" fmla="*/ 0 h 6498000"/>
              <a:gd name="connsiteX1" fmla="*/ 6096000 w 6096000"/>
              <a:gd name="connsiteY1" fmla="*/ 0 h 6498000"/>
              <a:gd name="connsiteX2" fmla="*/ 6096000 w 6096000"/>
              <a:gd name="connsiteY2" fmla="*/ 6244050 h 6498000"/>
              <a:gd name="connsiteX3" fmla="*/ 5844000 w 6096000"/>
              <a:gd name="connsiteY3" fmla="*/ 6496050 h 6498000"/>
              <a:gd name="connsiteX4" fmla="*/ 5844394 w 6096000"/>
              <a:gd name="connsiteY4" fmla="*/ 6498000 h 6498000"/>
              <a:gd name="connsiteX5" fmla="*/ 0 w 6096000"/>
              <a:gd name="connsiteY5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498000">
                <a:moveTo>
                  <a:pt x="0" y="0"/>
                </a:moveTo>
                <a:lnTo>
                  <a:pt x="6096000" y="0"/>
                </a:lnTo>
                <a:lnTo>
                  <a:pt x="6096000" y="6244050"/>
                </a:lnTo>
                <a:cubicBezTo>
                  <a:pt x="5956825" y="6244050"/>
                  <a:pt x="5844000" y="6356874"/>
                  <a:pt x="5844000" y="6496050"/>
                </a:cubicBezTo>
                <a:lnTo>
                  <a:pt x="5844394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4AAB8-2A15-8E45-9BDE-D40138D664B9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437168" y="609600"/>
            <a:ext cx="5392882" cy="5638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32163BD-71D9-E440-8A6E-95C8EB751FB7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563497" y="528398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CE9AE3-C6C6-E54C-8688-ACA184A3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5" y="609599"/>
            <a:ext cx="5477935" cy="1827213"/>
          </a:xfrm>
        </p:spPr>
        <p:txBody>
          <a:bodyPr rIns="216000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18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right - D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74D4A870-F17A-F442-8E79-D6593E5CEED2}"/>
              </a:ext>
            </a:extLst>
          </p:cNvPr>
          <p:cNvSpPr/>
          <p:nvPr userDrawn="1"/>
        </p:nvSpPr>
        <p:spPr>
          <a:xfrm flipH="1">
            <a:off x="0" y="0"/>
            <a:ext cx="6098400" cy="6501600"/>
          </a:xfrm>
          <a:custGeom>
            <a:avLst/>
            <a:gdLst>
              <a:gd name="connsiteX0" fmla="*/ 0 w 6096000"/>
              <a:gd name="connsiteY0" fmla="*/ 0 h 6496050"/>
              <a:gd name="connsiteX1" fmla="*/ 6096000 w 6096000"/>
              <a:gd name="connsiteY1" fmla="*/ 0 h 6496050"/>
              <a:gd name="connsiteX2" fmla="*/ 6096000 w 6096000"/>
              <a:gd name="connsiteY2" fmla="*/ 6496050 h 6496050"/>
              <a:gd name="connsiteX3" fmla="*/ 252000 w 6096000"/>
              <a:gd name="connsiteY3" fmla="*/ 6496050 h 6496050"/>
              <a:gd name="connsiteX4" fmla="*/ 0 w 6096000"/>
              <a:gd name="connsiteY4" fmla="*/ 6244050 h 649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496050">
                <a:moveTo>
                  <a:pt x="0" y="0"/>
                </a:moveTo>
                <a:lnTo>
                  <a:pt x="6096000" y="0"/>
                </a:lnTo>
                <a:lnTo>
                  <a:pt x="6096000" y="6496050"/>
                </a:lnTo>
                <a:lnTo>
                  <a:pt x="252000" y="6496050"/>
                </a:lnTo>
                <a:cubicBezTo>
                  <a:pt x="252000" y="6356874"/>
                  <a:pt x="139176" y="6244050"/>
                  <a:pt x="0" y="6244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3EE54FD-7835-9C4B-81DD-D042B6D9FA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501600"/>
          </a:xfrm>
          <a:custGeom>
            <a:avLst/>
            <a:gdLst>
              <a:gd name="connsiteX0" fmla="*/ 0 w 6096000"/>
              <a:gd name="connsiteY0" fmla="*/ 0 h 6501600"/>
              <a:gd name="connsiteX1" fmla="*/ 6096000 w 6096000"/>
              <a:gd name="connsiteY1" fmla="*/ 0 h 6501600"/>
              <a:gd name="connsiteX2" fmla="*/ 6096000 w 6096000"/>
              <a:gd name="connsiteY2" fmla="*/ 6501600 h 6501600"/>
              <a:gd name="connsiteX3" fmla="*/ 252099 w 6096000"/>
              <a:gd name="connsiteY3" fmla="*/ 6501600 h 6501600"/>
              <a:gd name="connsiteX4" fmla="*/ 0 w 6096000"/>
              <a:gd name="connsiteY4" fmla="*/ 6249385 h 65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501600">
                <a:moveTo>
                  <a:pt x="0" y="0"/>
                </a:moveTo>
                <a:lnTo>
                  <a:pt x="6096000" y="0"/>
                </a:lnTo>
                <a:lnTo>
                  <a:pt x="6096000" y="6501600"/>
                </a:lnTo>
                <a:lnTo>
                  <a:pt x="252099" y="6501600"/>
                </a:lnTo>
                <a:cubicBezTo>
                  <a:pt x="252099" y="6362305"/>
                  <a:pt x="139231" y="6249385"/>
                  <a:pt x="0" y="624938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493FC-9EBB-4A46-AA09-0DD6BBE20D6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09600" y="609600"/>
            <a:ext cx="5089731" cy="18272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4AAB8-2A15-8E45-9BDE-D40138D664B9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09601" y="2436812"/>
            <a:ext cx="5089731" cy="3811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4A273669-5DE8-2448-A646-28D9A9212653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563497" y="528398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58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righ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3EE54FD-7835-9C4B-81DD-D042B6D9FA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501600"/>
          </a:xfrm>
          <a:custGeom>
            <a:avLst/>
            <a:gdLst>
              <a:gd name="connsiteX0" fmla="*/ 0 w 6096000"/>
              <a:gd name="connsiteY0" fmla="*/ 0 h 6501600"/>
              <a:gd name="connsiteX1" fmla="*/ 6096000 w 6096000"/>
              <a:gd name="connsiteY1" fmla="*/ 0 h 6501600"/>
              <a:gd name="connsiteX2" fmla="*/ 6096000 w 6096000"/>
              <a:gd name="connsiteY2" fmla="*/ 6501600 h 6501600"/>
              <a:gd name="connsiteX3" fmla="*/ 252099 w 6096000"/>
              <a:gd name="connsiteY3" fmla="*/ 6501600 h 6501600"/>
              <a:gd name="connsiteX4" fmla="*/ 0 w 6096000"/>
              <a:gd name="connsiteY4" fmla="*/ 6249385 h 65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501600">
                <a:moveTo>
                  <a:pt x="0" y="0"/>
                </a:moveTo>
                <a:lnTo>
                  <a:pt x="6096000" y="0"/>
                </a:lnTo>
                <a:lnTo>
                  <a:pt x="6096000" y="6501600"/>
                </a:lnTo>
                <a:lnTo>
                  <a:pt x="252099" y="6501600"/>
                </a:lnTo>
                <a:cubicBezTo>
                  <a:pt x="252099" y="6362305"/>
                  <a:pt x="139231" y="6249385"/>
                  <a:pt x="0" y="624938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493FC-9EBB-4A46-AA09-0DD6BBE20D6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09600" y="609600"/>
            <a:ext cx="5089731" cy="18272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4AAB8-2A15-8E45-9BDE-D40138D664B9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09601" y="2436812"/>
            <a:ext cx="5089731" cy="3811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4A273669-5DE8-2448-A646-28D9A9212653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563497" y="528398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929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right 3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3C20F34-4FD5-2143-AB4D-393C884A40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57532" y="0"/>
            <a:ext cx="4834469" cy="6498000"/>
          </a:xfrm>
          <a:custGeom>
            <a:avLst/>
            <a:gdLst>
              <a:gd name="connsiteX0" fmla="*/ 0 w 4063573"/>
              <a:gd name="connsiteY0" fmla="*/ 0 h 6498000"/>
              <a:gd name="connsiteX1" fmla="*/ 4063573 w 4063573"/>
              <a:gd name="connsiteY1" fmla="*/ 0 h 6498000"/>
              <a:gd name="connsiteX2" fmla="*/ 4063573 w 4063573"/>
              <a:gd name="connsiteY2" fmla="*/ 6498000 h 6498000"/>
              <a:gd name="connsiteX3" fmla="*/ 0 w 4063573"/>
              <a:gd name="connsiteY3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3573" h="6498000">
                <a:moveTo>
                  <a:pt x="0" y="0"/>
                </a:moveTo>
                <a:lnTo>
                  <a:pt x="4063573" y="0"/>
                </a:lnTo>
                <a:lnTo>
                  <a:pt x="4063573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493FC-9EBB-4A46-AA09-0DD6BBE2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5" y="609600"/>
            <a:ext cx="6645180" cy="1192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4AAB8-2A15-8E45-9BDE-D40138D66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6" y="2436812"/>
            <a:ext cx="6645180" cy="3811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1A3891D-9DBE-BF49-9CDD-F3F2CD2E380E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563497" y="528398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276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 x 4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>
            <a:extLst>
              <a:ext uri="{FF2B5EF4-FFF2-40B4-BE49-F238E27FC236}">
                <a16:creationId xmlns:a16="http://schemas.microsoft.com/office/drawing/2014/main" id="{D7245059-C77A-F54C-A53E-4CBA0C853BFB}"/>
              </a:ext>
            </a:extLst>
          </p:cNvPr>
          <p:cNvSpPr/>
          <p:nvPr userDrawn="1"/>
        </p:nvSpPr>
        <p:spPr>
          <a:xfrm>
            <a:off x="0" y="0"/>
            <a:ext cx="4064400" cy="6498000"/>
          </a:xfrm>
          <a:custGeom>
            <a:avLst/>
            <a:gdLst>
              <a:gd name="connsiteX0" fmla="*/ 0 w 4064400"/>
              <a:gd name="connsiteY0" fmla="*/ 0 h 6498000"/>
              <a:gd name="connsiteX1" fmla="*/ 4064400 w 4064400"/>
              <a:gd name="connsiteY1" fmla="*/ 0 h 6498000"/>
              <a:gd name="connsiteX2" fmla="*/ 4064400 w 4064400"/>
              <a:gd name="connsiteY2" fmla="*/ 6498000 h 6498000"/>
              <a:gd name="connsiteX3" fmla="*/ 0 w 4064400"/>
              <a:gd name="connsiteY3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400" h="6498000">
                <a:moveTo>
                  <a:pt x="0" y="0"/>
                </a:moveTo>
                <a:lnTo>
                  <a:pt x="4064400" y="0"/>
                </a:lnTo>
                <a:lnTo>
                  <a:pt x="4064400" y="6498000"/>
                </a:lnTo>
                <a:lnTo>
                  <a:pt x="0" y="6498000"/>
                </a:lnTo>
                <a:close/>
              </a:path>
            </a:pathLst>
          </a:custGeom>
          <a:solidFill>
            <a:srgbClr val="ED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48DB6C09-42FA-2A46-BC78-D93D37BEBB29}"/>
              </a:ext>
            </a:extLst>
          </p:cNvPr>
          <p:cNvSpPr/>
          <p:nvPr userDrawn="1"/>
        </p:nvSpPr>
        <p:spPr>
          <a:xfrm>
            <a:off x="8127600" y="0"/>
            <a:ext cx="4064400" cy="6498000"/>
          </a:xfrm>
          <a:custGeom>
            <a:avLst/>
            <a:gdLst>
              <a:gd name="connsiteX0" fmla="*/ 0 w 4064400"/>
              <a:gd name="connsiteY0" fmla="*/ 0 h 6498000"/>
              <a:gd name="connsiteX1" fmla="*/ 4064400 w 4064400"/>
              <a:gd name="connsiteY1" fmla="*/ 0 h 6498000"/>
              <a:gd name="connsiteX2" fmla="*/ 4064400 w 4064400"/>
              <a:gd name="connsiteY2" fmla="*/ 6498000 h 6498000"/>
              <a:gd name="connsiteX3" fmla="*/ 0 w 4064400"/>
              <a:gd name="connsiteY3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400" h="6498000">
                <a:moveTo>
                  <a:pt x="0" y="0"/>
                </a:moveTo>
                <a:lnTo>
                  <a:pt x="4064400" y="0"/>
                </a:lnTo>
                <a:lnTo>
                  <a:pt x="4064400" y="6498000"/>
                </a:lnTo>
                <a:lnTo>
                  <a:pt x="0" y="6498000"/>
                </a:lnTo>
                <a:close/>
              </a:path>
            </a:pathLst>
          </a:custGeom>
          <a:solidFill>
            <a:srgbClr val="ED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8BD2C5B-4AEB-2742-96C2-7BBFA14B32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4400" y="0"/>
            <a:ext cx="4063200" cy="6498000"/>
          </a:xfrm>
          <a:custGeom>
            <a:avLst/>
            <a:gdLst>
              <a:gd name="connsiteX0" fmla="*/ 0 w 4063200"/>
              <a:gd name="connsiteY0" fmla="*/ 0 h 6498000"/>
              <a:gd name="connsiteX1" fmla="*/ 4063200 w 4063200"/>
              <a:gd name="connsiteY1" fmla="*/ 0 h 6498000"/>
              <a:gd name="connsiteX2" fmla="*/ 4063200 w 4063200"/>
              <a:gd name="connsiteY2" fmla="*/ 6498000 h 6498000"/>
              <a:gd name="connsiteX3" fmla="*/ 2283207 w 4063200"/>
              <a:gd name="connsiteY3" fmla="*/ 6498000 h 6498000"/>
              <a:gd name="connsiteX4" fmla="*/ 2283600 w 4063200"/>
              <a:gd name="connsiteY4" fmla="*/ 6496050 h 6498000"/>
              <a:gd name="connsiteX5" fmla="*/ 2031600 w 4063200"/>
              <a:gd name="connsiteY5" fmla="*/ 6244050 h 6498000"/>
              <a:gd name="connsiteX6" fmla="*/ 1779600 w 4063200"/>
              <a:gd name="connsiteY6" fmla="*/ 6496050 h 6498000"/>
              <a:gd name="connsiteX7" fmla="*/ 1779994 w 4063200"/>
              <a:gd name="connsiteY7" fmla="*/ 6498000 h 6498000"/>
              <a:gd name="connsiteX8" fmla="*/ 0 w 4063200"/>
              <a:gd name="connsiteY8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3200" h="6498000">
                <a:moveTo>
                  <a:pt x="0" y="0"/>
                </a:moveTo>
                <a:lnTo>
                  <a:pt x="4063200" y="0"/>
                </a:lnTo>
                <a:lnTo>
                  <a:pt x="4063200" y="6498000"/>
                </a:lnTo>
                <a:lnTo>
                  <a:pt x="2283207" y="6498000"/>
                </a:lnTo>
                <a:lnTo>
                  <a:pt x="2283600" y="6496050"/>
                </a:lnTo>
                <a:cubicBezTo>
                  <a:pt x="2283600" y="6356874"/>
                  <a:pt x="2170776" y="6244050"/>
                  <a:pt x="2031600" y="6244050"/>
                </a:cubicBezTo>
                <a:cubicBezTo>
                  <a:pt x="1892425" y="6244050"/>
                  <a:pt x="1779600" y="6356874"/>
                  <a:pt x="1779600" y="6496050"/>
                </a:cubicBezTo>
                <a:lnTo>
                  <a:pt x="1779994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8869169B-B7FF-964A-A77F-B06A7C2AA097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563497" y="528398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D3E5BD-E875-EE4C-9CB4-36F3C3D3E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5" y="609600"/>
            <a:ext cx="3446335" cy="9749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5ABFEEB8-51F9-0142-A050-4625F632551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98470" y="1584585"/>
            <a:ext cx="1866855" cy="1866855"/>
          </a:xfrm>
          <a:custGeom>
            <a:avLst/>
            <a:gdLst>
              <a:gd name="connsiteX0" fmla="*/ 0 w 4063573"/>
              <a:gd name="connsiteY0" fmla="*/ 0 h 6498000"/>
              <a:gd name="connsiteX1" fmla="*/ 4063573 w 4063573"/>
              <a:gd name="connsiteY1" fmla="*/ 0 h 6498000"/>
              <a:gd name="connsiteX2" fmla="*/ 4063573 w 4063573"/>
              <a:gd name="connsiteY2" fmla="*/ 6498000 h 6498000"/>
              <a:gd name="connsiteX3" fmla="*/ 0 w 4063573"/>
              <a:gd name="connsiteY3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3573" h="6498000">
                <a:moveTo>
                  <a:pt x="0" y="0"/>
                </a:moveTo>
                <a:lnTo>
                  <a:pt x="4063573" y="0"/>
                </a:lnTo>
                <a:lnTo>
                  <a:pt x="4063573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F9E2A247-90BA-314A-BDCD-0A4AECB670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2325" y="1969477"/>
            <a:ext cx="2376145" cy="1097070"/>
          </a:xfrm>
        </p:spPr>
        <p:txBody>
          <a:bodyPr lIns="180000" tIns="36000" rIns="180000" bIns="36000" anchor="ctr"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bg2"/>
                </a:solidFill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GB"/>
              <a:t>First Surname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A3DB6A0-2E22-9F4E-8C30-ECA98F4FDBD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98470" y="3877718"/>
            <a:ext cx="1866855" cy="1866855"/>
          </a:xfrm>
          <a:custGeom>
            <a:avLst/>
            <a:gdLst>
              <a:gd name="connsiteX0" fmla="*/ 0 w 4063573"/>
              <a:gd name="connsiteY0" fmla="*/ 0 h 6498000"/>
              <a:gd name="connsiteX1" fmla="*/ 4063573 w 4063573"/>
              <a:gd name="connsiteY1" fmla="*/ 0 h 6498000"/>
              <a:gd name="connsiteX2" fmla="*/ 4063573 w 4063573"/>
              <a:gd name="connsiteY2" fmla="*/ 6498000 h 6498000"/>
              <a:gd name="connsiteX3" fmla="*/ 0 w 4063573"/>
              <a:gd name="connsiteY3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3573" h="6498000">
                <a:moveTo>
                  <a:pt x="0" y="0"/>
                </a:moveTo>
                <a:lnTo>
                  <a:pt x="4063573" y="0"/>
                </a:lnTo>
                <a:lnTo>
                  <a:pt x="4063573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C9E62EE-D701-B347-BBEF-F2599FBBA8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22325" y="4262610"/>
            <a:ext cx="2376145" cy="1097070"/>
          </a:xfrm>
        </p:spPr>
        <p:txBody>
          <a:bodyPr lIns="180000" tIns="36000" rIns="180000" bIns="36000" anchor="ctr"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bg2"/>
                </a:solidFill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GB"/>
              <a:t>First Surname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24" name="Picture Placeholder 16">
            <a:extLst>
              <a:ext uri="{FF2B5EF4-FFF2-40B4-BE49-F238E27FC236}">
                <a16:creationId xmlns:a16="http://schemas.microsoft.com/office/drawing/2014/main" id="{945DC05E-C003-B74C-9DD3-11B31C7A2EB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35679" y="1584585"/>
            <a:ext cx="1866855" cy="1866855"/>
          </a:xfrm>
          <a:custGeom>
            <a:avLst/>
            <a:gdLst>
              <a:gd name="connsiteX0" fmla="*/ 0 w 4063573"/>
              <a:gd name="connsiteY0" fmla="*/ 0 h 6498000"/>
              <a:gd name="connsiteX1" fmla="*/ 4063573 w 4063573"/>
              <a:gd name="connsiteY1" fmla="*/ 0 h 6498000"/>
              <a:gd name="connsiteX2" fmla="*/ 4063573 w 4063573"/>
              <a:gd name="connsiteY2" fmla="*/ 6498000 h 6498000"/>
              <a:gd name="connsiteX3" fmla="*/ 0 w 4063573"/>
              <a:gd name="connsiteY3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3573" h="6498000">
                <a:moveTo>
                  <a:pt x="0" y="0"/>
                </a:moveTo>
                <a:lnTo>
                  <a:pt x="4063573" y="0"/>
                </a:lnTo>
                <a:lnTo>
                  <a:pt x="4063573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815B1402-52BD-4944-86EC-993B6CCD1D8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09233" y="1969477"/>
            <a:ext cx="2376145" cy="1097070"/>
          </a:xfrm>
        </p:spPr>
        <p:txBody>
          <a:bodyPr lIns="180000" tIns="36000" rIns="180000" bIns="36000" anchor="ctr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bg2"/>
                </a:solidFill>
              </a:defRPr>
            </a:lvl1pPr>
            <a:lvl2pPr algn="l"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GB"/>
              <a:t>First Surname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38615044-966E-9341-99DF-7BCA47F3C02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35679" y="3877718"/>
            <a:ext cx="1866855" cy="1866855"/>
          </a:xfrm>
          <a:custGeom>
            <a:avLst/>
            <a:gdLst>
              <a:gd name="connsiteX0" fmla="*/ 0 w 4063573"/>
              <a:gd name="connsiteY0" fmla="*/ 0 h 6498000"/>
              <a:gd name="connsiteX1" fmla="*/ 4063573 w 4063573"/>
              <a:gd name="connsiteY1" fmla="*/ 0 h 6498000"/>
              <a:gd name="connsiteX2" fmla="*/ 4063573 w 4063573"/>
              <a:gd name="connsiteY2" fmla="*/ 6498000 h 6498000"/>
              <a:gd name="connsiteX3" fmla="*/ 0 w 4063573"/>
              <a:gd name="connsiteY3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3573" h="6498000">
                <a:moveTo>
                  <a:pt x="0" y="0"/>
                </a:moveTo>
                <a:lnTo>
                  <a:pt x="4063573" y="0"/>
                </a:lnTo>
                <a:lnTo>
                  <a:pt x="4063573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1E7B9924-E501-1945-9875-2CFFD003587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09233" y="4262610"/>
            <a:ext cx="2376145" cy="1097070"/>
          </a:xfrm>
        </p:spPr>
        <p:txBody>
          <a:bodyPr lIns="180000" tIns="36000" rIns="180000" bIns="36000" anchor="ctr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bg2"/>
                </a:solidFill>
              </a:defRPr>
            </a:lvl1pPr>
            <a:lvl2pPr algn="l"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GB"/>
              <a:t>First Surname</a:t>
            </a:r>
          </a:p>
          <a:p>
            <a:pPr lvl="1"/>
            <a:r>
              <a:rPr lang="en-GB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31258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CA9069D4-BBD5-6840-9646-5955E2C1E9C0}"/>
              </a:ext>
            </a:extLst>
          </p:cNvPr>
          <p:cNvSpPr/>
          <p:nvPr userDrawn="1"/>
        </p:nvSpPr>
        <p:spPr>
          <a:xfrm>
            <a:off x="0" y="3429000"/>
            <a:ext cx="12192000" cy="3069000"/>
          </a:xfrm>
          <a:custGeom>
            <a:avLst/>
            <a:gdLst>
              <a:gd name="connsiteX0" fmla="*/ 0 w 12192000"/>
              <a:gd name="connsiteY0" fmla="*/ 0 h 3069000"/>
              <a:gd name="connsiteX1" fmla="*/ 12192000 w 12192000"/>
              <a:gd name="connsiteY1" fmla="*/ 0 h 3069000"/>
              <a:gd name="connsiteX2" fmla="*/ 12192000 w 12192000"/>
              <a:gd name="connsiteY2" fmla="*/ 3069000 h 3069000"/>
              <a:gd name="connsiteX3" fmla="*/ 6347607 w 12192000"/>
              <a:gd name="connsiteY3" fmla="*/ 3069000 h 3069000"/>
              <a:gd name="connsiteX4" fmla="*/ 6348000 w 12192000"/>
              <a:gd name="connsiteY4" fmla="*/ 3067050 h 3069000"/>
              <a:gd name="connsiteX5" fmla="*/ 6096000 w 12192000"/>
              <a:gd name="connsiteY5" fmla="*/ 2815050 h 3069000"/>
              <a:gd name="connsiteX6" fmla="*/ 5844000 w 12192000"/>
              <a:gd name="connsiteY6" fmla="*/ 3067050 h 3069000"/>
              <a:gd name="connsiteX7" fmla="*/ 5844394 w 12192000"/>
              <a:gd name="connsiteY7" fmla="*/ 3069000 h 3069000"/>
              <a:gd name="connsiteX8" fmla="*/ 0 w 12192000"/>
              <a:gd name="connsiteY8" fmla="*/ 3069000 h 30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069000">
                <a:moveTo>
                  <a:pt x="0" y="0"/>
                </a:moveTo>
                <a:lnTo>
                  <a:pt x="12192000" y="0"/>
                </a:lnTo>
                <a:lnTo>
                  <a:pt x="12192000" y="3069000"/>
                </a:lnTo>
                <a:lnTo>
                  <a:pt x="6347607" y="3069000"/>
                </a:lnTo>
                <a:lnTo>
                  <a:pt x="6348000" y="3067050"/>
                </a:lnTo>
                <a:cubicBezTo>
                  <a:pt x="6348000" y="2927874"/>
                  <a:pt x="6235176" y="2815050"/>
                  <a:pt x="6096000" y="2815050"/>
                </a:cubicBezTo>
                <a:cubicBezTo>
                  <a:pt x="5956825" y="2815050"/>
                  <a:pt x="5844000" y="2927874"/>
                  <a:pt x="5844000" y="3067050"/>
                </a:cubicBezTo>
                <a:lnTo>
                  <a:pt x="5844394" y="3069000"/>
                </a:lnTo>
                <a:lnTo>
                  <a:pt x="0" y="3069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3C20F34-4FD5-2143-AB4D-393C884A40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88810" y="2245892"/>
            <a:ext cx="1866855" cy="1866855"/>
          </a:xfrm>
          <a:custGeom>
            <a:avLst/>
            <a:gdLst>
              <a:gd name="connsiteX0" fmla="*/ 0 w 4063573"/>
              <a:gd name="connsiteY0" fmla="*/ 0 h 6498000"/>
              <a:gd name="connsiteX1" fmla="*/ 4063573 w 4063573"/>
              <a:gd name="connsiteY1" fmla="*/ 0 h 6498000"/>
              <a:gd name="connsiteX2" fmla="*/ 4063573 w 4063573"/>
              <a:gd name="connsiteY2" fmla="*/ 6498000 h 6498000"/>
              <a:gd name="connsiteX3" fmla="*/ 0 w 4063573"/>
              <a:gd name="connsiteY3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3573" h="6498000">
                <a:moveTo>
                  <a:pt x="0" y="0"/>
                </a:moveTo>
                <a:lnTo>
                  <a:pt x="4063573" y="0"/>
                </a:lnTo>
                <a:lnTo>
                  <a:pt x="4063573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493FC-9EBB-4A46-AA09-0DD6BBE2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5" y="609600"/>
            <a:ext cx="6645180" cy="1192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1A3891D-9DBE-BF49-9CDD-F3F2CD2E380E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563497" y="528398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9CEDD1-36EF-F74A-8498-C86A35DDEC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88810" y="4119144"/>
            <a:ext cx="1866855" cy="1131120"/>
          </a:xfrm>
        </p:spPr>
        <p:txBody>
          <a:bodyPr tIns="72000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bg2"/>
                </a:solidFill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GB"/>
              <a:t>First Surname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AFBFBD49-A7E5-1444-9DA5-265ACB7E39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04652" y="2245892"/>
            <a:ext cx="1866855" cy="1866855"/>
          </a:xfrm>
          <a:custGeom>
            <a:avLst/>
            <a:gdLst>
              <a:gd name="connsiteX0" fmla="*/ 0 w 4063573"/>
              <a:gd name="connsiteY0" fmla="*/ 0 h 6498000"/>
              <a:gd name="connsiteX1" fmla="*/ 4063573 w 4063573"/>
              <a:gd name="connsiteY1" fmla="*/ 0 h 6498000"/>
              <a:gd name="connsiteX2" fmla="*/ 4063573 w 4063573"/>
              <a:gd name="connsiteY2" fmla="*/ 6498000 h 6498000"/>
              <a:gd name="connsiteX3" fmla="*/ 0 w 4063573"/>
              <a:gd name="connsiteY3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3573" h="6498000">
                <a:moveTo>
                  <a:pt x="0" y="0"/>
                </a:moveTo>
                <a:lnTo>
                  <a:pt x="4063573" y="0"/>
                </a:lnTo>
                <a:lnTo>
                  <a:pt x="4063573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7C6F73E-3CE7-7A49-A51E-6165B69AAC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4652" y="4119144"/>
            <a:ext cx="1866855" cy="1131120"/>
          </a:xfrm>
        </p:spPr>
        <p:txBody>
          <a:bodyPr tIns="72000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bg2"/>
                </a:solidFill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GB"/>
              <a:t>First Surname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A5015BF3-DD4C-2A4F-BADA-651E110BBD6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20494" y="2245892"/>
            <a:ext cx="1866855" cy="1866855"/>
          </a:xfrm>
          <a:custGeom>
            <a:avLst/>
            <a:gdLst>
              <a:gd name="connsiteX0" fmla="*/ 0 w 4063573"/>
              <a:gd name="connsiteY0" fmla="*/ 0 h 6498000"/>
              <a:gd name="connsiteX1" fmla="*/ 4063573 w 4063573"/>
              <a:gd name="connsiteY1" fmla="*/ 0 h 6498000"/>
              <a:gd name="connsiteX2" fmla="*/ 4063573 w 4063573"/>
              <a:gd name="connsiteY2" fmla="*/ 6498000 h 6498000"/>
              <a:gd name="connsiteX3" fmla="*/ 0 w 4063573"/>
              <a:gd name="connsiteY3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3573" h="6498000">
                <a:moveTo>
                  <a:pt x="0" y="0"/>
                </a:moveTo>
                <a:lnTo>
                  <a:pt x="4063573" y="0"/>
                </a:lnTo>
                <a:lnTo>
                  <a:pt x="4063573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939BC0D-5961-E046-A808-6B8AC8099F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20494" y="4119144"/>
            <a:ext cx="1866855" cy="1131120"/>
          </a:xfrm>
        </p:spPr>
        <p:txBody>
          <a:bodyPr tIns="72000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bg2"/>
                </a:solidFill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GB"/>
              <a:t>First Surname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24" name="Picture Placeholder 16">
            <a:extLst>
              <a:ext uri="{FF2B5EF4-FFF2-40B4-BE49-F238E27FC236}">
                <a16:creationId xmlns:a16="http://schemas.microsoft.com/office/drawing/2014/main" id="{A638653C-41FC-DA4F-A786-E9195EF83B3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36335" y="2245892"/>
            <a:ext cx="1866855" cy="1866855"/>
          </a:xfrm>
          <a:custGeom>
            <a:avLst/>
            <a:gdLst>
              <a:gd name="connsiteX0" fmla="*/ 0 w 4063573"/>
              <a:gd name="connsiteY0" fmla="*/ 0 h 6498000"/>
              <a:gd name="connsiteX1" fmla="*/ 4063573 w 4063573"/>
              <a:gd name="connsiteY1" fmla="*/ 0 h 6498000"/>
              <a:gd name="connsiteX2" fmla="*/ 4063573 w 4063573"/>
              <a:gd name="connsiteY2" fmla="*/ 6498000 h 6498000"/>
              <a:gd name="connsiteX3" fmla="*/ 0 w 4063573"/>
              <a:gd name="connsiteY3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3573" h="6498000">
                <a:moveTo>
                  <a:pt x="0" y="0"/>
                </a:moveTo>
                <a:lnTo>
                  <a:pt x="4063573" y="0"/>
                </a:lnTo>
                <a:lnTo>
                  <a:pt x="4063573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E9C40C38-C66F-8C44-963F-5DD7D91C70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36335" y="4119144"/>
            <a:ext cx="1866855" cy="1131120"/>
          </a:xfrm>
        </p:spPr>
        <p:txBody>
          <a:bodyPr tIns="72000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bg2"/>
                </a:solidFill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GB"/>
              <a:t>First Surname</a:t>
            </a:r>
          </a:p>
          <a:p>
            <a:pPr lvl="1"/>
            <a:r>
              <a:rPr lang="en-GB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25525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 x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>
            <a:extLst>
              <a:ext uri="{FF2B5EF4-FFF2-40B4-BE49-F238E27FC236}">
                <a16:creationId xmlns:a16="http://schemas.microsoft.com/office/drawing/2014/main" id="{B4DB38A8-ED85-1347-B790-9A2BE1DBEF4C}"/>
              </a:ext>
            </a:extLst>
          </p:cNvPr>
          <p:cNvSpPr/>
          <p:nvPr userDrawn="1"/>
        </p:nvSpPr>
        <p:spPr>
          <a:xfrm>
            <a:off x="0" y="4546834"/>
            <a:ext cx="12192000" cy="1951167"/>
          </a:xfrm>
          <a:custGeom>
            <a:avLst/>
            <a:gdLst>
              <a:gd name="connsiteX0" fmla="*/ 0 w 12192000"/>
              <a:gd name="connsiteY0" fmla="*/ 0 h 1951167"/>
              <a:gd name="connsiteX1" fmla="*/ 12192000 w 12192000"/>
              <a:gd name="connsiteY1" fmla="*/ 0 h 1951167"/>
              <a:gd name="connsiteX2" fmla="*/ 12192000 w 12192000"/>
              <a:gd name="connsiteY2" fmla="*/ 1951167 h 1951167"/>
              <a:gd name="connsiteX3" fmla="*/ 6347607 w 12192000"/>
              <a:gd name="connsiteY3" fmla="*/ 1951167 h 1951167"/>
              <a:gd name="connsiteX4" fmla="*/ 6348000 w 12192000"/>
              <a:gd name="connsiteY4" fmla="*/ 1949217 h 1951167"/>
              <a:gd name="connsiteX5" fmla="*/ 6096000 w 12192000"/>
              <a:gd name="connsiteY5" fmla="*/ 1697217 h 1951167"/>
              <a:gd name="connsiteX6" fmla="*/ 5844000 w 12192000"/>
              <a:gd name="connsiteY6" fmla="*/ 1949217 h 1951167"/>
              <a:gd name="connsiteX7" fmla="*/ 5844394 w 12192000"/>
              <a:gd name="connsiteY7" fmla="*/ 1951167 h 1951167"/>
              <a:gd name="connsiteX8" fmla="*/ 0 w 12192000"/>
              <a:gd name="connsiteY8" fmla="*/ 1951167 h 195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951167">
                <a:moveTo>
                  <a:pt x="0" y="0"/>
                </a:moveTo>
                <a:lnTo>
                  <a:pt x="12192000" y="0"/>
                </a:lnTo>
                <a:lnTo>
                  <a:pt x="12192000" y="1951167"/>
                </a:lnTo>
                <a:lnTo>
                  <a:pt x="6347607" y="1951167"/>
                </a:lnTo>
                <a:lnTo>
                  <a:pt x="6348000" y="1949217"/>
                </a:lnTo>
                <a:cubicBezTo>
                  <a:pt x="6348000" y="1810041"/>
                  <a:pt x="6235176" y="1697217"/>
                  <a:pt x="6096000" y="1697217"/>
                </a:cubicBezTo>
                <a:cubicBezTo>
                  <a:pt x="5956825" y="1697217"/>
                  <a:pt x="5844000" y="1810041"/>
                  <a:pt x="5844000" y="1949217"/>
                </a:cubicBezTo>
                <a:lnTo>
                  <a:pt x="5844394" y="1951167"/>
                </a:lnTo>
                <a:lnTo>
                  <a:pt x="0" y="195116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3C20F34-4FD5-2143-AB4D-393C884A40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71538" y="1463879"/>
            <a:ext cx="1501400" cy="1501400"/>
          </a:xfrm>
          <a:custGeom>
            <a:avLst/>
            <a:gdLst>
              <a:gd name="connsiteX0" fmla="*/ 0 w 4063573"/>
              <a:gd name="connsiteY0" fmla="*/ 0 h 6498000"/>
              <a:gd name="connsiteX1" fmla="*/ 4063573 w 4063573"/>
              <a:gd name="connsiteY1" fmla="*/ 0 h 6498000"/>
              <a:gd name="connsiteX2" fmla="*/ 4063573 w 4063573"/>
              <a:gd name="connsiteY2" fmla="*/ 6498000 h 6498000"/>
              <a:gd name="connsiteX3" fmla="*/ 0 w 4063573"/>
              <a:gd name="connsiteY3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3573" h="6498000">
                <a:moveTo>
                  <a:pt x="0" y="0"/>
                </a:moveTo>
                <a:lnTo>
                  <a:pt x="4063573" y="0"/>
                </a:lnTo>
                <a:lnTo>
                  <a:pt x="4063573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493FC-9EBB-4A46-AA09-0DD6BBE2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5" y="609600"/>
            <a:ext cx="10961160" cy="8542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1A3891D-9DBE-BF49-9CDD-F3F2CD2E380E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563497" y="528398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9CEDD1-36EF-F74A-8498-C86A35DDEC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1784" y="2974154"/>
            <a:ext cx="2180908" cy="808025"/>
          </a:xfrm>
        </p:spPr>
        <p:txBody>
          <a:bodyPr tIns="72000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bg2"/>
                </a:solidFill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GB"/>
              <a:t>First Surname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AFBFBD49-A7E5-1444-9DA5-265ACB7E39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87380" y="1463879"/>
            <a:ext cx="1501400" cy="1501400"/>
          </a:xfrm>
          <a:custGeom>
            <a:avLst/>
            <a:gdLst>
              <a:gd name="connsiteX0" fmla="*/ 0 w 4063573"/>
              <a:gd name="connsiteY0" fmla="*/ 0 h 6498000"/>
              <a:gd name="connsiteX1" fmla="*/ 4063573 w 4063573"/>
              <a:gd name="connsiteY1" fmla="*/ 0 h 6498000"/>
              <a:gd name="connsiteX2" fmla="*/ 4063573 w 4063573"/>
              <a:gd name="connsiteY2" fmla="*/ 6498000 h 6498000"/>
              <a:gd name="connsiteX3" fmla="*/ 0 w 4063573"/>
              <a:gd name="connsiteY3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3573" h="6498000">
                <a:moveTo>
                  <a:pt x="0" y="0"/>
                </a:moveTo>
                <a:lnTo>
                  <a:pt x="4063573" y="0"/>
                </a:lnTo>
                <a:lnTo>
                  <a:pt x="4063573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7C6F73E-3CE7-7A49-A51E-6165B69AAC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626" y="2974154"/>
            <a:ext cx="2180908" cy="808025"/>
          </a:xfrm>
        </p:spPr>
        <p:txBody>
          <a:bodyPr tIns="72000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bg2"/>
                </a:solidFill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GB"/>
              <a:t>First Surname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A5015BF3-DD4C-2A4F-BADA-651E110BBD6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03222" y="1463879"/>
            <a:ext cx="1501400" cy="1501400"/>
          </a:xfrm>
          <a:custGeom>
            <a:avLst/>
            <a:gdLst>
              <a:gd name="connsiteX0" fmla="*/ 0 w 4063573"/>
              <a:gd name="connsiteY0" fmla="*/ 0 h 6498000"/>
              <a:gd name="connsiteX1" fmla="*/ 4063573 w 4063573"/>
              <a:gd name="connsiteY1" fmla="*/ 0 h 6498000"/>
              <a:gd name="connsiteX2" fmla="*/ 4063573 w 4063573"/>
              <a:gd name="connsiteY2" fmla="*/ 6498000 h 6498000"/>
              <a:gd name="connsiteX3" fmla="*/ 0 w 4063573"/>
              <a:gd name="connsiteY3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3573" h="6498000">
                <a:moveTo>
                  <a:pt x="0" y="0"/>
                </a:moveTo>
                <a:lnTo>
                  <a:pt x="4063573" y="0"/>
                </a:lnTo>
                <a:lnTo>
                  <a:pt x="4063573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939BC0D-5961-E046-A808-6B8AC8099F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3468" y="2974154"/>
            <a:ext cx="2180908" cy="808025"/>
          </a:xfrm>
        </p:spPr>
        <p:txBody>
          <a:bodyPr tIns="72000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bg2"/>
                </a:solidFill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GB"/>
              <a:t>First Surname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24" name="Picture Placeholder 16">
            <a:extLst>
              <a:ext uri="{FF2B5EF4-FFF2-40B4-BE49-F238E27FC236}">
                <a16:creationId xmlns:a16="http://schemas.microsoft.com/office/drawing/2014/main" id="{A638653C-41FC-DA4F-A786-E9195EF83B3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19063" y="1463879"/>
            <a:ext cx="1501400" cy="1501400"/>
          </a:xfrm>
          <a:custGeom>
            <a:avLst/>
            <a:gdLst>
              <a:gd name="connsiteX0" fmla="*/ 0 w 4063573"/>
              <a:gd name="connsiteY0" fmla="*/ 0 h 6498000"/>
              <a:gd name="connsiteX1" fmla="*/ 4063573 w 4063573"/>
              <a:gd name="connsiteY1" fmla="*/ 0 h 6498000"/>
              <a:gd name="connsiteX2" fmla="*/ 4063573 w 4063573"/>
              <a:gd name="connsiteY2" fmla="*/ 6498000 h 6498000"/>
              <a:gd name="connsiteX3" fmla="*/ 0 w 4063573"/>
              <a:gd name="connsiteY3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3573" h="6498000">
                <a:moveTo>
                  <a:pt x="0" y="0"/>
                </a:moveTo>
                <a:lnTo>
                  <a:pt x="4063573" y="0"/>
                </a:lnTo>
                <a:lnTo>
                  <a:pt x="4063573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E9C40C38-C66F-8C44-963F-5DD7D91C70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79309" y="2974154"/>
            <a:ext cx="2180908" cy="808025"/>
          </a:xfrm>
        </p:spPr>
        <p:txBody>
          <a:bodyPr tIns="72000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bg2"/>
                </a:solidFill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GB"/>
              <a:t>First Surname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89EE7683-3A0A-0B47-9813-78A5473FCCF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571538" y="3782179"/>
            <a:ext cx="1501400" cy="1501400"/>
          </a:xfrm>
          <a:custGeom>
            <a:avLst/>
            <a:gdLst>
              <a:gd name="connsiteX0" fmla="*/ 0 w 4063573"/>
              <a:gd name="connsiteY0" fmla="*/ 0 h 6498000"/>
              <a:gd name="connsiteX1" fmla="*/ 4063573 w 4063573"/>
              <a:gd name="connsiteY1" fmla="*/ 0 h 6498000"/>
              <a:gd name="connsiteX2" fmla="*/ 4063573 w 4063573"/>
              <a:gd name="connsiteY2" fmla="*/ 6498000 h 6498000"/>
              <a:gd name="connsiteX3" fmla="*/ 0 w 4063573"/>
              <a:gd name="connsiteY3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3573" h="6498000">
                <a:moveTo>
                  <a:pt x="0" y="0"/>
                </a:moveTo>
                <a:lnTo>
                  <a:pt x="4063573" y="0"/>
                </a:lnTo>
                <a:lnTo>
                  <a:pt x="4063573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AB55A3A9-FB25-AF40-BC32-AC3C3DA4E6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31784" y="5292454"/>
            <a:ext cx="2180908" cy="808025"/>
          </a:xfrm>
        </p:spPr>
        <p:txBody>
          <a:bodyPr tIns="72000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bg2"/>
                </a:solidFill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GB"/>
              <a:t>First Surname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EDA73697-3874-C344-AAE5-CE24B2383EF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087380" y="3782179"/>
            <a:ext cx="1501400" cy="1501400"/>
          </a:xfrm>
          <a:custGeom>
            <a:avLst/>
            <a:gdLst>
              <a:gd name="connsiteX0" fmla="*/ 0 w 4063573"/>
              <a:gd name="connsiteY0" fmla="*/ 0 h 6498000"/>
              <a:gd name="connsiteX1" fmla="*/ 4063573 w 4063573"/>
              <a:gd name="connsiteY1" fmla="*/ 0 h 6498000"/>
              <a:gd name="connsiteX2" fmla="*/ 4063573 w 4063573"/>
              <a:gd name="connsiteY2" fmla="*/ 6498000 h 6498000"/>
              <a:gd name="connsiteX3" fmla="*/ 0 w 4063573"/>
              <a:gd name="connsiteY3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3573" h="6498000">
                <a:moveTo>
                  <a:pt x="0" y="0"/>
                </a:moveTo>
                <a:lnTo>
                  <a:pt x="4063573" y="0"/>
                </a:lnTo>
                <a:lnTo>
                  <a:pt x="4063573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762B0DD7-8060-A542-B772-E1F818A32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47626" y="5292454"/>
            <a:ext cx="2180908" cy="808025"/>
          </a:xfrm>
        </p:spPr>
        <p:txBody>
          <a:bodyPr tIns="72000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bg2"/>
                </a:solidFill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GB"/>
              <a:t>First Surname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105967BD-F5FD-9F41-9CC6-8784B49815D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603222" y="3782179"/>
            <a:ext cx="1501400" cy="1501400"/>
          </a:xfrm>
          <a:custGeom>
            <a:avLst/>
            <a:gdLst>
              <a:gd name="connsiteX0" fmla="*/ 0 w 4063573"/>
              <a:gd name="connsiteY0" fmla="*/ 0 h 6498000"/>
              <a:gd name="connsiteX1" fmla="*/ 4063573 w 4063573"/>
              <a:gd name="connsiteY1" fmla="*/ 0 h 6498000"/>
              <a:gd name="connsiteX2" fmla="*/ 4063573 w 4063573"/>
              <a:gd name="connsiteY2" fmla="*/ 6498000 h 6498000"/>
              <a:gd name="connsiteX3" fmla="*/ 0 w 4063573"/>
              <a:gd name="connsiteY3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3573" h="6498000">
                <a:moveTo>
                  <a:pt x="0" y="0"/>
                </a:moveTo>
                <a:lnTo>
                  <a:pt x="4063573" y="0"/>
                </a:lnTo>
                <a:lnTo>
                  <a:pt x="4063573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DABB33E-69CC-1B46-AC9C-83F4DCC4D1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3468" y="5292454"/>
            <a:ext cx="2180908" cy="808025"/>
          </a:xfrm>
        </p:spPr>
        <p:txBody>
          <a:bodyPr tIns="72000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bg2"/>
                </a:solidFill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GB"/>
              <a:t>First Surname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35B3E652-6F5F-B643-9023-FF57D267CDC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119063" y="3782179"/>
            <a:ext cx="1501400" cy="1501400"/>
          </a:xfrm>
          <a:custGeom>
            <a:avLst/>
            <a:gdLst>
              <a:gd name="connsiteX0" fmla="*/ 0 w 4063573"/>
              <a:gd name="connsiteY0" fmla="*/ 0 h 6498000"/>
              <a:gd name="connsiteX1" fmla="*/ 4063573 w 4063573"/>
              <a:gd name="connsiteY1" fmla="*/ 0 h 6498000"/>
              <a:gd name="connsiteX2" fmla="*/ 4063573 w 4063573"/>
              <a:gd name="connsiteY2" fmla="*/ 6498000 h 6498000"/>
              <a:gd name="connsiteX3" fmla="*/ 0 w 4063573"/>
              <a:gd name="connsiteY3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3573" h="6498000">
                <a:moveTo>
                  <a:pt x="0" y="0"/>
                </a:moveTo>
                <a:lnTo>
                  <a:pt x="4063573" y="0"/>
                </a:lnTo>
                <a:lnTo>
                  <a:pt x="4063573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C17B9C40-A873-8740-BC3A-4781CC1D4B9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79309" y="5292454"/>
            <a:ext cx="2180908" cy="808025"/>
          </a:xfrm>
        </p:spPr>
        <p:txBody>
          <a:bodyPr tIns="72000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bg2"/>
                </a:solidFill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GB"/>
              <a:t>First Surname</a:t>
            </a:r>
          </a:p>
          <a:p>
            <a:pPr lvl="1"/>
            <a:r>
              <a:rPr lang="en-GB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51975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 x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>
            <a:extLst>
              <a:ext uri="{FF2B5EF4-FFF2-40B4-BE49-F238E27FC236}">
                <a16:creationId xmlns:a16="http://schemas.microsoft.com/office/drawing/2014/main" id="{197B69D6-70A7-CE4F-9A01-697D3720C72F}"/>
              </a:ext>
            </a:extLst>
          </p:cNvPr>
          <p:cNvSpPr/>
          <p:nvPr userDrawn="1"/>
        </p:nvSpPr>
        <p:spPr>
          <a:xfrm>
            <a:off x="0" y="4546834"/>
            <a:ext cx="12192000" cy="1951167"/>
          </a:xfrm>
          <a:custGeom>
            <a:avLst/>
            <a:gdLst>
              <a:gd name="connsiteX0" fmla="*/ 0 w 12192000"/>
              <a:gd name="connsiteY0" fmla="*/ 0 h 1951167"/>
              <a:gd name="connsiteX1" fmla="*/ 12192000 w 12192000"/>
              <a:gd name="connsiteY1" fmla="*/ 0 h 1951167"/>
              <a:gd name="connsiteX2" fmla="*/ 12192000 w 12192000"/>
              <a:gd name="connsiteY2" fmla="*/ 1951167 h 1951167"/>
              <a:gd name="connsiteX3" fmla="*/ 6347607 w 12192000"/>
              <a:gd name="connsiteY3" fmla="*/ 1951167 h 1951167"/>
              <a:gd name="connsiteX4" fmla="*/ 6348000 w 12192000"/>
              <a:gd name="connsiteY4" fmla="*/ 1949217 h 1951167"/>
              <a:gd name="connsiteX5" fmla="*/ 6096000 w 12192000"/>
              <a:gd name="connsiteY5" fmla="*/ 1697217 h 1951167"/>
              <a:gd name="connsiteX6" fmla="*/ 5844000 w 12192000"/>
              <a:gd name="connsiteY6" fmla="*/ 1949217 h 1951167"/>
              <a:gd name="connsiteX7" fmla="*/ 5844394 w 12192000"/>
              <a:gd name="connsiteY7" fmla="*/ 1951167 h 1951167"/>
              <a:gd name="connsiteX8" fmla="*/ 0 w 12192000"/>
              <a:gd name="connsiteY8" fmla="*/ 1951167 h 195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951167">
                <a:moveTo>
                  <a:pt x="0" y="0"/>
                </a:moveTo>
                <a:lnTo>
                  <a:pt x="12192000" y="0"/>
                </a:lnTo>
                <a:lnTo>
                  <a:pt x="12192000" y="1951167"/>
                </a:lnTo>
                <a:lnTo>
                  <a:pt x="6347607" y="1951167"/>
                </a:lnTo>
                <a:lnTo>
                  <a:pt x="6348000" y="1949217"/>
                </a:lnTo>
                <a:cubicBezTo>
                  <a:pt x="6348000" y="1810041"/>
                  <a:pt x="6235176" y="1697217"/>
                  <a:pt x="6096000" y="1697217"/>
                </a:cubicBezTo>
                <a:cubicBezTo>
                  <a:pt x="5956825" y="1697217"/>
                  <a:pt x="5844000" y="1810041"/>
                  <a:pt x="5844000" y="1949217"/>
                </a:cubicBezTo>
                <a:lnTo>
                  <a:pt x="5844394" y="1951167"/>
                </a:lnTo>
                <a:lnTo>
                  <a:pt x="0" y="195116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3C20F34-4FD5-2143-AB4D-393C884A40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806" y="1463879"/>
            <a:ext cx="1501400" cy="1501400"/>
          </a:xfrm>
          <a:custGeom>
            <a:avLst/>
            <a:gdLst>
              <a:gd name="connsiteX0" fmla="*/ 0 w 4063573"/>
              <a:gd name="connsiteY0" fmla="*/ 0 h 6498000"/>
              <a:gd name="connsiteX1" fmla="*/ 4063573 w 4063573"/>
              <a:gd name="connsiteY1" fmla="*/ 0 h 6498000"/>
              <a:gd name="connsiteX2" fmla="*/ 4063573 w 4063573"/>
              <a:gd name="connsiteY2" fmla="*/ 6498000 h 6498000"/>
              <a:gd name="connsiteX3" fmla="*/ 0 w 4063573"/>
              <a:gd name="connsiteY3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3573" h="6498000">
                <a:moveTo>
                  <a:pt x="0" y="0"/>
                </a:moveTo>
                <a:lnTo>
                  <a:pt x="4063573" y="0"/>
                </a:lnTo>
                <a:lnTo>
                  <a:pt x="4063573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493FC-9EBB-4A46-AA09-0DD6BBE2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5" y="609600"/>
            <a:ext cx="10961160" cy="8542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1A3891D-9DBE-BF49-9CDD-F3F2CD2E380E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563497" y="528398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9CEDD1-36EF-F74A-8498-C86A35DDEC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052" y="2974154"/>
            <a:ext cx="2180908" cy="808025"/>
          </a:xfrm>
        </p:spPr>
        <p:txBody>
          <a:bodyPr tIns="72000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bg2"/>
                </a:solidFill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GB"/>
              <a:t>First Surname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AFBFBD49-A7E5-1444-9DA5-265ACB7E39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51553" y="1463879"/>
            <a:ext cx="1501400" cy="1501400"/>
          </a:xfrm>
          <a:custGeom>
            <a:avLst/>
            <a:gdLst>
              <a:gd name="connsiteX0" fmla="*/ 0 w 4063573"/>
              <a:gd name="connsiteY0" fmla="*/ 0 h 6498000"/>
              <a:gd name="connsiteX1" fmla="*/ 4063573 w 4063573"/>
              <a:gd name="connsiteY1" fmla="*/ 0 h 6498000"/>
              <a:gd name="connsiteX2" fmla="*/ 4063573 w 4063573"/>
              <a:gd name="connsiteY2" fmla="*/ 6498000 h 6498000"/>
              <a:gd name="connsiteX3" fmla="*/ 0 w 4063573"/>
              <a:gd name="connsiteY3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3573" h="6498000">
                <a:moveTo>
                  <a:pt x="0" y="0"/>
                </a:moveTo>
                <a:lnTo>
                  <a:pt x="4063573" y="0"/>
                </a:lnTo>
                <a:lnTo>
                  <a:pt x="4063573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7C6F73E-3CE7-7A49-A51E-6165B69AAC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799" y="2974154"/>
            <a:ext cx="2180908" cy="808025"/>
          </a:xfrm>
        </p:spPr>
        <p:txBody>
          <a:bodyPr tIns="72000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bg2"/>
                </a:solidFill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GB"/>
              <a:t>First Surname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A5015BF3-DD4C-2A4F-BADA-651E110BBD6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45300" y="1463879"/>
            <a:ext cx="1501400" cy="1501400"/>
          </a:xfrm>
          <a:custGeom>
            <a:avLst/>
            <a:gdLst>
              <a:gd name="connsiteX0" fmla="*/ 0 w 4063573"/>
              <a:gd name="connsiteY0" fmla="*/ 0 h 6498000"/>
              <a:gd name="connsiteX1" fmla="*/ 4063573 w 4063573"/>
              <a:gd name="connsiteY1" fmla="*/ 0 h 6498000"/>
              <a:gd name="connsiteX2" fmla="*/ 4063573 w 4063573"/>
              <a:gd name="connsiteY2" fmla="*/ 6498000 h 6498000"/>
              <a:gd name="connsiteX3" fmla="*/ 0 w 4063573"/>
              <a:gd name="connsiteY3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3573" h="6498000">
                <a:moveTo>
                  <a:pt x="0" y="0"/>
                </a:moveTo>
                <a:lnTo>
                  <a:pt x="4063573" y="0"/>
                </a:lnTo>
                <a:lnTo>
                  <a:pt x="4063573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939BC0D-5961-E046-A808-6B8AC8099F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5546" y="2974154"/>
            <a:ext cx="2180908" cy="808025"/>
          </a:xfrm>
        </p:spPr>
        <p:txBody>
          <a:bodyPr tIns="72000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bg2"/>
                </a:solidFill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GB"/>
              <a:t>First Surname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24" name="Picture Placeholder 16">
            <a:extLst>
              <a:ext uri="{FF2B5EF4-FFF2-40B4-BE49-F238E27FC236}">
                <a16:creationId xmlns:a16="http://schemas.microsoft.com/office/drawing/2014/main" id="{A638653C-41FC-DA4F-A786-E9195EF83B3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39047" y="1463879"/>
            <a:ext cx="1501400" cy="1501400"/>
          </a:xfrm>
          <a:custGeom>
            <a:avLst/>
            <a:gdLst>
              <a:gd name="connsiteX0" fmla="*/ 0 w 4063573"/>
              <a:gd name="connsiteY0" fmla="*/ 0 h 6498000"/>
              <a:gd name="connsiteX1" fmla="*/ 4063573 w 4063573"/>
              <a:gd name="connsiteY1" fmla="*/ 0 h 6498000"/>
              <a:gd name="connsiteX2" fmla="*/ 4063573 w 4063573"/>
              <a:gd name="connsiteY2" fmla="*/ 6498000 h 6498000"/>
              <a:gd name="connsiteX3" fmla="*/ 0 w 4063573"/>
              <a:gd name="connsiteY3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3573" h="6498000">
                <a:moveTo>
                  <a:pt x="0" y="0"/>
                </a:moveTo>
                <a:lnTo>
                  <a:pt x="4063573" y="0"/>
                </a:lnTo>
                <a:lnTo>
                  <a:pt x="4063573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E9C40C38-C66F-8C44-963F-5DD7D91C70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9293" y="2974154"/>
            <a:ext cx="2180908" cy="808025"/>
          </a:xfrm>
        </p:spPr>
        <p:txBody>
          <a:bodyPr tIns="72000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bg2"/>
                </a:solidFill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GB"/>
              <a:t>First Surname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89EE7683-3A0A-0B47-9813-78A5473FCCF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57806" y="3782179"/>
            <a:ext cx="1501400" cy="1501400"/>
          </a:xfrm>
          <a:custGeom>
            <a:avLst/>
            <a:gdLst>
              <a:gd name="connsiteX0" fmla="*/ 0 w 4063573"/>
              <a:gd name="connsiteY0" fmla="*/ 0 h 6498000"/>
              <a:gd name="connsiteX1" fmla="*/ 4063573 w 4063573"/>
              <a:gd name="connsiteY1" fmla="*/ 0 h 6498000"/>
              <a:gd name="connsiteX2" fmla="*/ 4063573 w 4063573"/>
              <a:gd name="connsiteY2" fmla="*/ 6498000 h 6498000"/>
              <a:gd name="connsiteX3" fmla="*/ 0 w 4063573"/>
              <a:gd name="connsiteY3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3573" h="6498000">
                <a:moveTo>
                  <a:pt x="0" y="0"/>
                </a:moveTo>
                <a:lnTo>
                  <a:pt x="4063573" y="0"/>
                </a:lnTo>
                <a:lnTo>
                  <a:pt x="4063573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AB55A3A9-FB25-AF40-BC32-AC3C3DA4E6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8052" y="5292454"/>
            <a:ext cx="2180908" cy="808025"/>
          </a:xfrm>
        </p:spPr>
        <p:txBody>
          <a:bodyPr tIns="72000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bg2"/>
                </a:solidFill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GB"/>
              <a:t>First Surname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EDA73697-3874-C344-AAE5-CE24B2383EF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051553" y="3782179"/>
            <a:ext cx="1501400" cy="1501400"/>
          </a:xfrm>
          <a:custGeom>
            <a:avLst/>
            <a:gdLst>
              <a:gd name="connsiteX0" fmla="*/ 0 w 4063573"/>
              <a:gd name="connsiteY0" fmla="*/ 0 h 6498000"/>
              <a:gd name="connsiteX1" fmla="*/ 4063573 w 4063573"/>
              <a:gd name="connsiteY1" fmla="*/ 0 h 6498000"/>
              <a:gd name="connsiteX2" fmla="*/ 4063573 w 4063573"/>
              <a:gd name="connsiteY2" fmla="*/ 6498000 h 6498000"/>
              <a:gd name="connsiteX3" fmla="*/ 0 w 4063573"/>
              <a:gd name="connsiteY3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3573" h="6498000">
                <a:moveTo>
                  <a:pt x="0" y="0"/>
                </a:moveTo>
                <a:lnTo>
                  <a:pt x="4063573" y="0"/>
                </a:lnTo>
                <a:lnTo>
                  <a:pt x="4063573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762B0DD7-8060-A542-B772-E1F818A32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11799" y="5292454"/>
            <a:ext cx="2180908" cy="808025"/>
          </a:xfrm>
        </p:spPr>
        <p:txBody>
          <a:bodyPr tIns="72000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bg2"/>
                </a:solidFill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GB"/>
              <a:t>First Surname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105967BD-F5FD-9F41-9CC6-8784B49815D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345300" y="3782179"/>
            <a:ext cx="1501400" cy="1501400"/>
          </a:xfrm>
          <a:custGeom>
            <a:avLst/>
            <a:gdLst>
              <a:gd name="connsiteX0" fmla="*/ 0 w 4063573"/>
              <a:gd name="connsiteY0" fmla="*/ 0 h 6498000"/>
              <a:gd name="connsiteX1" fmla="*/ 4063573 w 4063573"/>
              <a:gd name="connsiteY1" fmla="*/ 0 h 6498000"/>
              <a:gd name="connsiteX2" fmla="*/ 4063573 w 4063573"/>
              <a:gd name="connsiteY2" fmla="*/ 6498000 h 6498000"/>
              <a:gd name="connsiteX3" fmla="*/ 0 w 4063573"/>
              <a:gd name="connsiteY3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3573" h="6498000">
                <a:moveTo>
                  <a:pt x="0" y="0"/>
                </a:moveTo>
                <a:lnTo>
                  <a:pt x="4063573" y="0"/>
                </a:lnTo>
                <a:lnTo>
                  <a:pt x="4063573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DABB33E-69CC-1B46-AC9C-83F4DCC4D1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05546" y="5292454"/>
            <a:ext cx="2180908" cy="808025"/>
          </a:xfrm>
        </p:spPr>
        <p:txBody>
          <a:bodyPr tIns="72000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bg2"/>
                </a:solidFill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GB"/>
              <a:t>First Surname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35B3E652-6F5F-B643-9023-FF57D267CDC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39047" y="3782179"/>
            <a:ext cx="1501400" cy="1501400"/>
          </a:xfrm>
          <a:custGeom>
            <a:avLst/>
            <a:gdLst>
              <a:gd name="connsiteX0" fmla="*/ 0 w 4063573"/>
              <a:gd name="connsiteY0" fmla="*/ 0 h 6498000"/>
              <a:gd name="connsiteX1" fmla="*/ 4063573 w 4063573"/>
              <a:gd name="connsiteY1" fmla="*/ 0 h 6498000"/>
              <a:gd name="connsiteX2" fmla="*/ 4063573 w 4063573"/>
              <a:gd name="connsiteY2" fmla="*/ 6498000 h 6498000"/>
              <a:gd name="connsiteX3" fmla="*/ 0 w 4063573"/>
              <a:gd name="connsiteY3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3573" h="6498000">
                <a:moveTo>
                  <a:pt x="0" y="0"/>
                </a:moveTo>
                <a:lnTo>
                  <a:pt x="4063573" y="0"/>
                </a:lnTo>
                <a:lnTo>
                  <a:pt x="4063573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C17B9C40-A873-8740-BC3A-4781CC1D4B9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99293" y="5292454"/>
            <a:ext cx="2180908" cy="808025"/>
          </a:xfrm>
        </p:spPr>
        <p:txBody>
          <a:bodyPr tIns="72000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bg2"/>
                </a:solidFill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GB"/>
              <a:t>First Surname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133D25D3-41F4-CF45-B3FB-081FF3E957B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932794" y="1463879"/>
            <a:ext cx="1501400" cy="1501400"/>
          </a:xfrm>
          <a:custGeom>
            <a:avLst/>
            <a:gdLst>
              <a:gd name="connsiteX0" fmla="*/ 0 w 4063573"/>
              <a:gd name="connsiteY0" fmla="*/ 0 h 6498000"/>
              <a:gd name="connsiteX1" fmla="*/ 4063573 w 4063573"/>
              <a:gd name="connsiteY1" fmla="*/ 0 h 6498000"/>
              <a:gd name="connsiteX2" fmla="*/ 4063573 w 4063573"/>
              <a:gd name="connsiteY2" fmla="*/ 6498000 h 6498000"/>
              <a:gd name="connsiteX3" fmla="*/ 0 w 4063573"/>
              <a:gd name="connsiteY3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3573" h="6498000">
                <a:moveTo>
                  <a:pt x="0" y="0"/>
                </a:moveTo>
                <a:lnTo>
                  <a:pt x="4063573" y="0"/>
                </a:lnTo>
                <a:lnTo>
                  <a:pt x="4063573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702652BE-BCA5-5E41-A735-774F4FD0223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93040" y="2974154"/>
            <a:ext cx="2180908" cy="808025"/>
          </a:xfrm>
        </p:spPr>
        <p:txBody>
          <a:bodyPr tIns="72000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bg2"/>
                </a:solidFill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GB"/>
              <a:t>First Surname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32" name="Picture Placeholder 16">
            <a:extLst>
              <a:ext uri="{FF2B5EF4-FFF2-40B4-BE49-F238E27FC236}">
                <a16:creationId xmlns:a16="http://schemas.microsoft.com/office/drawing/2014/main" id="{3A70D29D-1742-1E42-A75A-59E3F307005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932794" y="3782179"/>
            <a:ext cx="1501400" cy="1501400"/>
          </a:xfrm>
          <a:custGeom>
            <a:avLst/>
            <a:gdLst>
              <a:gd name="connsiteX0" fmla="*/ 0 w 4063573"/>
              <a:gd name="connsiteY0" fmla="*/ 0 h 6498000"/>
              <a:gd name="connsiteX1" fmla="*/ 4063573 w 4063573"/>
              <a:gd name="connsiteY1" fmla="*/ 0 h 6498000"/>
              <a:gd name="connsiteX2" fmla="*/ 4063573 w 4063573"/>
              <a:gd name="connsiteY2" fmla="*/ 6498000 h 6498000"/>
              <a:gd name="connsiteX3" fmla="*/ 0 w 4063573"/>
              <a:gd name="connsiteY3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3573" h="6498000">
                <a:moveTo>
                  <a:pt x="0" y="0"/>
                </a:moveTo>
                <a:lnTo>
                  <a:pt x="4063573" y="0"/>
                </a:lnTo>
                <a:lnTo>
                  <a:pt x="4063573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0120ECA6-14E8-FE4E-BFAC-0B4E36A5886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593040" y="5292454"/>
            <a:ext cx="2180908" cy="808025"/>
          </a:xfrm>
        </p:spPr>
        <p:txBody>
          <a:bodyPr tIns="72000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bg2"/>
                </a:solidFill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GB"/>
              <a:t>First Surname</a:t>
            </a:r>
          </a:p>
          <a:p>
            <a:pPr lvl="1"/>
            <a:r>
              <a:rPr lang="en-GB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88257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left 3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02DB30E-67C0-3445-AA5E-A5CC215D9884}"/>
              </a:ext>
            </a:extLst>
          </p:cNvPr>
          <p:cNvSpPr/>
          <p:nvPr userDrawn="1"/>
        </p:nvSpPr>
        <p:spPr>
          <a:xfrm>
            <a:off x="0" y="0"/>
            <a:ext cx="6096000" cy="6496050"/>
          </a:xfrm>
          <a:custGeom>
            <a:avLst/>
            <a:gdLst>
              <a:gd name="connsiteX0" fmla="*/ 0 w 6096000"/>
              <a:gd name="connsiteY0" fmla="*/ 0 h 6496050"/>
              <a:gd name="connsiteX1" fmla="*/ 6096000 w 6096000"/>
              <a:gd name="connsiteY1" fmla="*/ 0 h 6496050"/>
              <a:gd name="connsiteX2" fmla="*/ 6096000 w 6096000"/>
              <a:gd name="connsiteY2" fmla="*/ 6244050 h 6496050"/>
              <a:gd name="connsiteX3" fmla="*/ 5844000 w 6096000"/>
              <a:gd name="connsiteY3" fmla="*/ 6496050 h 6496050"/>
              <a:gd name="connsiteX4" fmla="*/ 0 w 6096000"/>
              <a:gd name="connsiteY4" fmla="*/ 6496050 h 649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496050">
                <a:moveTo>
                  <a:pt x="0" y="0"/>
                </a:moveTo>
                <a:lnTo>
                  <a:pt x="6096000" y="0"/>
                </a:lnTo>
                <a:lnTo>
                  <a:pt x="6096000" y="6244050"/>
                </a:lnTo>
                <a:cubicBezTo>
                  <a:pt x="5956825" y="6244050"/>
                  <a:pt x="5844000" y="6356874"/>
                  <a:pt x="5844000" y="6496050"/>
                </a:cubicBezTo>
                <a:lnTo>
                  <a:pt x="0" y="6496050"/>
                </a:lnTo>
                <a:close/>
              </a:path>
            </a:pathLst>
          </a:custGeom>
          <a:solidFill>
            <a:srgbClr val="ED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21C3BB3-1E20-074F-A332-903786DBD4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55600"/>
            <a:ext cx="2793824" cy="614045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493FC-9EBB-4A46-AA09-0DD6BBE20D6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039149" y="609600"/>
            <a:ext cx="8540076" cy="1192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4AAB8-2A15-8E45-9BDE-D40138D664B9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3039150" y="2436812"/>
            <a:ext cx="2963332" cy="3811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818332CE-4C93-D942-A1E5-334DE95CB86A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2986908" y="528398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47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0A0FFF-D3C7-47D5-EDA1-C2675FF1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74FDE7-BC6F-CAC8-DADF-7BE931470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83FB64E-9928-6B71-4CC1-5599B70D7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6212A09-563D-6FAD-C0E2-5B5D8A1F3B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BC5CB7B-74E4-A3C0-414A-8BE7DECF89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46A7042-BC8C-C7C0-7237-B6C18D410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D8CE-627E-40A4-BB69-65017F6A4272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584384C-6070-B99D-4031-8D65F6860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FD3681D-A990-3C66-489C-3DED76FB2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AA1F-790D-4B9E-AC52-69C746A8EF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4914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ottom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F44E6D-DF58-2748-AE6C-6DAA18B4BD84}"/>
              </a:ext>
            </a:extLst>
          </p:cNvPr>
          <p:cNvSpPr/>
          <p:nvPr userDrawn="1"/>
        </p:nvSpPr>
        <p:spPr>
          <a:xfrm>
            <a:off x="0" y="0"/>
            <a:ext cx="4246177" cy="6496050"/>
          </a:xfrm>
          <a:prstGeom prst="rect">
            <a:avLst/>
          </a:prstGeom>
          <a:solidFill>
            <a:srgbClr val="ED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E169D65-5A2D-8541-8BB9-9C9B64710A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8518" y="3096180"/>
            <a:ext cx="11072296" cy="3399870"/>
          </a:xfrm>
          <a:custGeom>
            <a:avLst/>
            <a:gdLst>
              <a:gd name="connsiteX0" fmla="*/ 5581316 w 11072296"/>
              <a:gd name="connsiteY0" fmla="*/ 0 h 3399870"/>
              <a:gd name="connsiteX1" fmla="*/ 11072296 w 11072296"/>
              <a:gd name="connsiteY1" fmla="*/ 0 h 3399870"/>
              <a:gd name="connsiteX2" fmla="*/ 11072296 w 11072296"/>
              <a:gd name="connsiteY2" fmla="*/ 3399870 h 3399870"/>
              <a:gd name="connsiteX3" fmla="*/ 5581316 w 11072296"/>
              <a:gd name="connsiteY3" fmla="*/ 3399870 h 3399870"/>
              <a:gd name="connsiteX4" fmla="*/ 0 w 11072296"/>
              <a:gd name="connsiteY4" fmla="*/ 0 h 3399870"/>
              <a:gd name="connsiteX5" fmla="*/ 5467018 w 11072296"/>
              <a:gd name="connsiteY5" fmla="*/ 0 h 3399870"/>
              <a:gd name="connsiteX6" fmla="*/ 5467018 w 11072296"/>
              <a:gd name="connsiteY6" fmla="*/ 3399870 h 3399870"/>
              <a:gd name="connsiteX7" fmla="*/ 5219482 w 11072296"/>
              <a:gd name="connsiteY7" fmla="*/ 3399870 h 3399870"/>
              <a:gd name="connsiteX8" fmla="*/ 4967482 w 11072296"/>
              <a:gd name="connsiteY8" fmla="*/ 3147870 h 3399870"/>
              <a:gd name="connsiteX9" fmla="*/ 4715482 w 11072296"/>
              <a:gd name="connsiteY9" fmla="*/ 3399870 h 3399870"/>
              <a:gd name="connsiteX10" fmla="*/ 0 w 11072296"/>
              <a:gd name="connsiteY10" fmla="*/ 3399870 h 3399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72296" h="3399870">
                <a:moveTo>
                  <a:pt x="5581316" y="0"/>
                </a:moveTo>
                <a:lnTo>
                  <a:pt x="11072296" y="0"/>
                </a:lnTo>
                <a:lnTo>
                  <a:pt x="11072296" y="3399870"/>
                </a:lnTo>
                <a:lnTo>
                  <a:pt x="5581316" y="3399870"/>
                </a:lnTo>
                <a:close/>
                <a:moveTo>
                  <a:pt x="0" y="0"/>
                </a:moveTo>
                <a:lnTo>
                  <a:pt x="5467018" y="0"/>
                </a:lnTo>
                <a:lnTo>
                  <a:pt x="5467018" y="3399870"/>
                </a:lnTo>
                <a:lnTo>
                  <a:pt x="5219482" y="3399870"/>
                </a:lnTo>
                <a:cubicBezTo>
                  <a:pt x="5219482" y="3260694"/>
                  <a:pt x="5106658" y="3147870"/>
                  <a:pt x="4967482" y="3147870"/>
                </a:cubicBezTo>
                <a:cubicBezTo>
                  <a:pt x="4828306" y="3147870"/>
                  <a:pt x="4715482" y="3260694"/>
                  <a:pt x="4715482" y="3399870"/>
                </a:cubicBezTo>
                <a:lnTo>
                  <a:pt x="0" y="33998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493FC-9EBB-4A46-AA09-0DD6BBE2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5" y="609599"/>
            <a:ext cx="3463605" cy="24865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4AAB8-2A15-8E45-9BDE-D40138D66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779" y="609598"/>
            <a:ext cx="6547446" cy="2484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4B6153B-2D3D-0544-B433-E222C8CF6DE5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563497" y="528398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13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0916EB75-0C2B-C245-90E8-8C1166905B27}"/>
              </a:ext>
            </a:extLst>
          </p:cNvPr>
          <p:cNvSpPr/>
          <p:nvPr userDrawn="1"/>
        </p:nvSpPr>
        <p:spPr>
          <a:xfrm>
            <a:off x="0" y="3429000"/>
            <a:ext cx="12192000" cy="3067050"/>
          </a:xfrm>
          <a:custGeom>
            <a:avLst/>
            <a:gdLst>
              <a:gd name="connsiteX0" fmla="*/ 0 w 12192000"/>
              <a:gd name="connsiteY0" fmla="*/ 0 h 3067050"/>
              <a:gd name="connsiteX1" fmla="*/ 12192000 w 12192000"/>
              <a:gd name="connsiteY1" fmla="*/ 0 h 3067050"/>
              <a:gd name="connsiteX2" fmla="*/ 12192000 w 12192000"/>
              <a:gd name="connsiteY2" fmla="*/ 3067050 h 3067050"/>
              <a:gd name="connsiteX3" fmla="*/ 6348000 w 12192000"/>
              <a:gd name="connsiteY3" fmla="*/ 3067050 h 3067050"/>
              <a:gd name="connsiteX4" fmla="*/ 6096000 w 12192000"/>
              <a:gd name="connsiteY4" fmla="*/ 2815050 h 3067050"/>
              <a:gd name="connsiteX5" fmla="*/ 5844000 w 12192000"/>
              <a:gd name="connsiteY5" fmla="*/ 3067050 h 3067050"/>
              <a:gd name="connsiteX6" fmla="*/ 0 w 12192000"/>
              <a:gd name="connsiteY6" fmla="*/ 306705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067050">
                <a:moveTo>
                  <a:pt x="0" y="0"/>
                </a:moveTo>
                <a:lnTo>
                  <a:pt x="12192000" y="0"/>
                </a:lnTo>
                <a:lnTo>
                  <a:pt x="12192000" y="3067050"/>
                </a:lnTo>
                <a:lnTo>
                  <a:pt x="6348000" y="3067050"/>
                </a:lnTo>
                <a:cubicBezTo>
                  <a:pt x="6348000" y="2927874"/>
                  <a:pt x="6235176" y="2815050"/>
                  <a:pt x="6096000" y="2815050"/>
                </a:cubicBezTo>
                <a:cubicBezTo>
                  <a:pt x="5956825" y="2815050"/>
                  <a:pt x="5844000" y="2927874"/>
                  <a:pt x="5844000" y="3067050"/>
                </a:cubicBezTo>
                <a:lnTo>
                  <a:pt x="0" y="306705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394856D-8574-4F40-BF87-BB45CD1F09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235609"/>
          </a:xfrm>
          <a:custGeom>
            <a:avLst/>
            <a:gdLst>
              <a:gd name="connsiteX0" fmla="*/ 10064415 w 12192000"/>
              <a:gd name="connsiteY0" fmla="*/ 0 h 5235609"/>
              <a:gd name="connsiteX1" fmla="*/ 12192000 w 12192000"/>
              <a:gd name="connsiteY1" fmla="*/ 0 h 5235609"/>
              <a:gd name="connsiteX2" fmla="*/ 12192000 w 12192000"/>
              <a:gd name="connsiteY2" fmla="*/ 5235609 h 5235609"/>
              <a:gd name="connsiteX3" fmla="*/ 10064415 w 12192000"/>
              <a:gd name="connsiteY3" fmla="*/ 5235609 h 5235609"/>
              <a:gd name="connsiteX4" fmla="*/ 5704893 w 12192000"/>
              <a:gd name="connsiteY4" fmla="*/ 0 h 5235609"/>
              <a:gd name="connsiteX5" fmla="*/ 9950117 w 12192000"/>
              <a:gd name="connsiteY5" fmla="*/ 0 h 5235609"/>
              <a:gd name="connsiteX6" fmla="*/ 9950117 w 12192000"/>
              <a:gd name="connsiteY6" fmla="*/ 5235609 h 5235609"/>
              <a:gd name="connsiteX7" fmla="*/ 5704893 w 12192000"/>
              <a:gd name="connsiteY7" fmla="*/ 5235609 h 5235609"/>
              <a:gd name="connsiteX8" fmla="*/ 0 w 12192000"/>
              <a:gd name="connsiteY8" fmla="*/ 0 h 5235609"/>
              <a:gd name="connsiteX9" fmla="*/ 358774 w 12192000"/>
              <a:gd name="connsiteY9" fmla="*/ 0 h 5235609"/>
              <a:gd name="connsiteX10" fmla="*/ 358774 w 12192000"/>
              <a:gd name="connsiteY10" fmla="*/ 5235609 h 5235609"/>
              <a:gd name="connsiteX11" fmla="*/ 0 w 12192000"/>
              <a:gd name="connsiteY11" fmla="*/ 5235609 h 523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5235609">
                <a:moveTo>
                  <a:pt x="10064415" y="0"/>
                </a:moveTo>
                <a:lnTo>
                  <a:pt x="12192000" y="0"/>
                </a:lnTo>
                <a:lnTo>
                  <a:pt x="12192000" y="5235609"/>
                </a:lnTo>
                <a:lnTo>
                  <a:pt x="10064415" y="5235609"/>
                </a:lnTo>
                <a:close/>
                <a:moveTo>
                  <a:pt x="5704893" y="0"/>
                </a:moveTo>
                <a:lnTo>
                  <a:pt x="9950117" y="0"/>
                </a:lnTo>
                <a:lnTo>
                  <a:pt x="9950117" y="5235609"/>
                </a:lnTo>
                <a:lnTo>
                  <a:pt x="5704893" y="5235609"/>
                </a:lnTo>
                <a:close/>
                <a:moveTo>
                  <a:pt x="0" y="0"/>
                </a:moveTo>
                <a:lnTo>
                  <a:pt x="358774" y="0"/>
                </a:lnTo>
                <a:lnTo>
                  <a:pt x="358774" y="5235609"/>
                </a:lnTo>
                <a:lnTo>
                  <a:pt x="0" y="52356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C47FB4F-4F73-3A47-9E8F-D789ED3F8858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563497" y="528398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493FC-9EBB-4A46-AA09-0DD6BBE2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5" y="609599"/>
            <a:ext cx="4899257" cy="18272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4AAB8-2A15-8E45-9BDE-D40138D66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6" y="2436812"/>
            <a:ext cx="4899257" cy="3811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9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all ou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91A91C4-155E-E445-A760-2FD007E822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6497638"/>
          </a:xfrm>
          <a:custGeom>
            <a:avLst/>
            <a:gdLst>
              <a:gd name="connsiteX0" fmla="*/ 8576943 w 12192000"/>
              <a:gd name="connsiteY0" fmla="*/ 0 h 6497638"/>
              <a:gd name="connsiteX1" fmla="*/ 12192000 w 12192000"/>
              <a:gd name="connsiteY1" fmla="*/ 0 h 6497638"/>
              <a:gd name="connsiteX2" fmla="*/ 12192000 w 12192000"/>
              <a:gd name="connsiteY2" fmla="*/ 6497638 h 6497638"/>
              <a:gd name="connsiteX3" fmla="*/ 8576943 w 12192000"/>
              <a:gd name="connsiteY3" fmla="*/ 6497638 h 6497638"/>
              <a:gd name="connsiteX4" fmla="*/ 8576943 w 12192000"/>
              <a:gd name="connsiteY4" fmla="*/ 6172200 h 6497638"/>
              <a:gd name="connsiteX5" fmla="*/ 9308426 w 12192000"/>
              <a:gd name="connsiteY5" fmla="*/ 6172200 h 6497638"/>
              <a:gd name="connsiteX6" fmla="*/ 9308426 w 12192000"/>
              <a:gd name="connsiteY6" fmla="*/ 359999 h 6497638"/>
              <a:gd name="connsiteX7" fmla="*/ 8576943 w 12192000"/>
              <a:gd name="connsiteY7" fmla="*/ 359999 h 6497638"/>
              <a:gd name="connsiteX8" fmla="*/ 0 w 12192000"/>
              <a:gd name="connsiteY8" fmla="*/ 0 h 6497638"/>
              <a:gd name="connsiteX9" fmla="*/ 4240697 w 12192000"/>
              <a:gd name="connsiteY9" fmla="*/ 0 h 6497638"/>
              <a:gd name="connsiteX10" fmla="*/ 4240697 w 12192000"/>
              <a:gd name="connsiteY10" fmla="*/ 6497638 h 6497638"/>
              <a:gd name="connsiteX11" fmla="*/ 0 w 12192000"/>
              <a:gd name="connsiteY11" fmla="*/ 6497638 h 649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497638">
                <a:moveTo>
                  <a:pt x="8576943" y="0"/>
                </a:moveTo>
                <a:lnTo>
                  <a:pt x="12192000" y="0"/>
                </a:lnTo>
                <a:lnTo>
                  <a:pt x="12192000" y="6497638"/>
                </a:lnTo>
                <a:lnTo>
                  <a:pt x="8576943" y="6497638"/>
                </a:lnTo>
                <a:lnTo>
                  <a:pt x="8576943" y="6172200"/>
                </a:lnTo>
                <a:lnTo>
                  <a:pt x="9308426" y="6172200"/>
                </a:lnTo>
                <a:lnTo>
                  <a:pt x="9308426" y="359999"/>
                </a:lnTo>
                <a:lnTo>
                  <a:pt x="8576943" y="359999"/>
                </a:lnTo>
                <a:close/>
                <a:moveTo>
                  <a:pt x="0" y="0"/>
                </a:moveTo>
                <a:lnTo>
                  <a:pt x="4240697" y="0"/>
                </a:lnTo>
                <a:lnTo>
                  <a:pt x="4240697" y="6497638"/>
                </a:lnTo>
                <a:lnTo>
                  <a:pt x="0" y="6497638"/>
                </a:lnTo>
                <a:close/>
              </a:path>
            </a:pathLst>
          </a:custGeom>
          <a:gradFill>
            <a:gsLst>
              <a:gs pos="0">
                <a:srgbClr val="2B2D42">
                  <a:alpha val="19000"/>
                </a:srgbClr>
              </a:gs>
              <a:gs pos="100000">
                <a:srgbClr val="2B2D42"/>
              </a:gs>
            </a:gsLst>
            <a:lin ang="5400000" scaled="1"/>
          </a:gra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7C419D4-7844-8645-A93F-608B2A31FE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498000"/>
          </a:xfrm>
          <a:custGeom>
            <a:avLst/>
            <a:gdLst>
              <a:gd name="connsiteX0" fmla="*/ 8576943 w 12192000"/>
              <a:gd name="connsiteY0" fmla="*/ 0 h 6498000"/>
              <a:gd name="connsiteX1" fmla="*/ 12192000 w 12192000"/>
              <a:gd name="connsiteY1" fmla="*/ 0 h 6498000"/>
              <a:gd name="connsiteX2" fmla="*/ 12192000 w 12192000"/>
              <a:gd name="connsiteY2" fmla="*/ 6498000 h 6498000"/>
              <a:gd name="connsiteX3" fmla="*/ 8576943 w 12192000"/>
              <a:gd name="connsiteY3" fmla="*/ 6498000 h 6498000"/>
              <a:gd name="connsiteX4" fmla="*/ 8576943 w 12192000"/>
              <a:gd name="connsiteY4" fmla="*/ 6172200 h 6498000"/>
              <a:gd name="connsiteX5" fmla="*/ 9308426 w 12192000"/>
              <a:gd name="connsiteY5" fmla="*/ 6172200 h 6498000"/>
              <a:gd name="connsiteX6" fmla="*/ 9308426 w 12192000"/>
              <a:gd name="connsiteY6" fmla="*/ 359999 h 6498000"/>
              <a:gd name="connsiteX7" fmla="*/ 8576943 w 12192000"/>
              <a:gd name="connsiteY7" fmla="*/ 359999 h 6498000"/>
              <a:gd name="connsiteX8" fmla="*/ 0 w 12192000"/>
              <a:gd name="connsiteY8" fmla="*/ 0 h 6498000"/>
              <a:gd name="connsiteX9" fmla="*/ 4240697 w 12192000"/>
              <a:gd name="connsiteY9" fmla="*/ 0 h 6498000"/>
              <a:gd name="connsiteX10" fmla="*/ 4240697 w 12192000"/>
              <a:gd name="connsiteY10" fmla="*/ 6498000 h 6498000"/>
              <a:gd name="connsiteX11" fmla="*/ 0 w 12192000"/>
              <a:gd name="connsiteY11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498000">
                <a:moveTo>
                  <a:pt x="8576943" y="0"/>
                </a:moveTo>
                <a:lnTo>
                  <a:pt x="12192000" y="0"/>
                </a:lnTo>
                <a:lnTo>
                  <a:pt x="12192000" y="6498000"/>
                </a:lnTo>
                <a:lnTo>
                  <a:pt x="8576943" y="6498000"/>
                </a:lnTo>
                <a:lnTo>
                  <a:pt x="8576943" y="6172200"/>
                </a:lnTo>
                <a:lnTo>
                  <a:pt x="9308426" y="6172200"/>
                </a:lnTo>
                <a:lnTo>
                  <a:pt x="9308426" y="359999"/>
                </a:lnTo>
                <a:lnTo>
                  <a:pt x="8576943" y="359999"/>
                </a:lnTo>
                <a:close/>
                <a:moveTo>
                  <a:pt x="0" y="0"/>
                </a:moveTo>
                <a:lnTo>
                  <a:pt x="4240697" y="0"/>
                </a:lnTo>
                <a:lnTo>
                  <a:pt x="4240697" y="6498000"/>
                </a:lnTo>
                <a:lnTo>
                  <a:pt x="0" y="649800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493FC-9EBB-4A46-AA09-0DD6BBE2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5" y="609600"/>
            <a:ext cx="3434105" cy="2819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C04E660C-1DCC-914B-9017-655D35200AB9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563497" y="528398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704764-5568-8B41-B513-A6931F8926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0239" y="1056612"/>
            <a:ext cx="1655762" cy="141326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6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EAE2D71-1538-5D46-A3E8-201696276C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9937" y="1056612"/>
            <a:ext cx="2975169" cy="1413266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33C59DB6-68B7-5C4A-8106-D74E5DF19A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40239" y="2710048"/>
            <a:ext cx="1655762" cy="141326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6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D36210B-701B-D042-B701-14479EBE2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9937" y="2710048"/>
            <a:ext cx="2975169" cy="1413266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FC3F4854-7AB9-D14B-9695-E24C3E2F0F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40239" y="4363484"/>
            <a:ext cx="1655762" cy="141326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6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DB0BC641-2F1D-BB47-ABAC-E5C26E2A8A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9937" y="4363484"/>
            <a:ext cx="2975169" cy="1413266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5302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layout 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A4938D4-7324-F04A-8293-68CFC05B0F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6497638"/>
          </a:xfrm>
          <a:custGeom>
            <a:avLst/>
            <a:gdLst>
              <a:gd name="connsiteX0" fmla="*/ 0 w 12192000"/>
              <a:gd name="connsiteY0" fmla="*/ 0 h 6497638"/>
              <a:gd name="connsiteX1" fmla="*/ 12192000 w 12192000"/>
              <a:gd name="connsiteY1" fmla="*/ 0 h 6497638"/>
              <a:gd name="connsiteX2" fmla="*/ 12192000 w 12192000"/>
              <a:gd name="connsiteY2" fmla="*/ 6497638 h 6497638"/>
              <a:gd name="connsiteX3" fmla="*/ 6347680 w 12192000"/>
              <a:gd name="connsiteY3" fmla="*/ 6497638 h 6497638"/>
              <a:gd name="connsiteX4" fmla="*/ 6348000 w 12192000"/>
              <a:gd name="connsiteY4" fmla="*/ 6496050 h 6497638"/>
              <a:gd name="connsiteX5" fmla="*/ 6096000 w 12192000"/>
              <a:gd name="connsiteY5" fmla="*/ 6244050 h 6497638"/>
              <a:gd name="connsiteX6" fmla="*/ 5844000 w 12192000"/>
              <a:gd name="connsiteY6" fmla="*/ 6496050 h 6497638"/>
              <a:gd name="connsiteX7" fmla="*/ 5844321 w 12192000"/>
              <a:gd name="connsiteY7" fmla="*/ 6497638 h 6497638"/>
              <a:gd name="connsiteX8" fmla="*/ 0 w 12192000"/>
              <a:gd name="connsiteY8" fmla="*/ 6497638 h 649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497638">
                <a:moveTo>
                  <a:pt x="0" y="0"/>
                </a:moveTo>
                <a:lnTo>
                  <a:pt x="12192000" y="0"/>
                </a:lnTo>
                <a:lnTo>
                  <a:pt x="12192000" y="6497638"/>
                </a:lnTo>
                <a:lnTo>
                  <a:pt x="6347680" y="6497638"/>
                </a:lnTo>
                <a:lnTo>
                  <a:pt x="6348000" y="6496050"/>
                </a:lnTo>
                <a:cubicBezTo>
                  <a:pt x="6348000" y="6356874"/>
                  <a:pt x="6235176" y="6244050"/>
                  <a:pt x="6096000" y="6244050"/>
                </a:cubicBezTo>
                <a:cubicBezTo>
                  <a:pt x="5956825" y="6244050"/>
                  <a:pt x="5844000" y="6356874"/>
                  <a:pt x="5844000" y="6496050"/>
                </a:cubicBezTo>
                <a:lnTo>
                  <a:pt x="5844321" y="6497638"/>
                </a:lnTo>
                <a:lnTo>
                  <a:pt x="0" y="6497638"/>
                </a:lnTo>
                <a:close/>
              </a:path>
            </a:pathLst>
          </a:custGeom>
          <a:gradFill>
            <a:gsLst>
              <a:gs pos="0">
                <a:srgbClr val="2B2D42">
                  <a:alpha val="19000"/>
                </a:srgbClr>
              </a:gs>
              <a:gs pos="100000">
                <a:srgbClr val="2B2D42"/>
              </a:gs>
            </a:gsLst>
            <a:lin ang="5400000" scaled="1"/>
          </a:gra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B3D909E-AE1D-A047-A25D-B929C7CBC7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498000"/>
          </a:xfrm>
          <a:custGeom>
            <a:avLst/>
            <a:gdLst>
              <a:gd name="connsiteX0" fmla="*/ 0 w 12192000"/>
              <a:gd name="connsiteY0" fmla="*/ 0 h 6498000"/>
              <a:gd name="connsiteX1" fmla="*/ 12192000 w 12192000"/>
              <a:gd name="connsiteY1" fmla="*/ 0 h 6498000"/>
              <a:gd name="connsiteX2" fmla="*/ 12192000 w 12192000"/>
              <a:gd name="connsiteY2" fmla="*/ 6498000 h 6498000"/>
              <a:gd name="connsiteX3" fmla="*/ 6347607 w 12192000"/>
              <a:gd name="connsiteY3" fmla="*/ 6498000 h 6498000"/>
              <a:gd name="connsiteX4" fmla="*/ 6348000 w 12192000"/>
              <a:gd name="connsiteY4" fmla="*/ 6496050 h 6498000"/>
              <a:gd name="connsiteX5" fmla="*/ 6096000 w 12192000"/>
              <a:gd name="connsiteY5" fmla="*/ 6244050 h 6498000"/>
              <a:gd name="connsiteX6" fmla="*/ 5844000 w 12192000"/>
              <a:gd name="connsiteY6" fmla="*/ 6496050 h 6498000"/>
              <a:gd name="connsiteX7" fmla="*/ 5844394 w 12192000"/>
              <a:gd name="connsiteY7" fmla="*/ 6498000 h 6498000"/>
              <a:gd name="connsiteX8" fmla="*/ 0 w 12192000"/>
              <a:gd name="connsiteY8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498000">
                <a:moveTo>
                  <a:pt x="0" y="0"/>
                </a:moveTo>
                <a:lnTo>
                  <a:pt x="12192000" y="0"/>
                </a:lnTo>
                <a:lnTo>
                  <a:pt x="12192000" y="6498000"/>
                </a:lnTo>
                <a:lnTo>
                  <a:pt x="6347607" y="6498000"/>
                </a:lnTo>
                <a:lnTo>
                  <a:pt x="6348000" y="6496050"/>
                </a:lnTo>
                <a:cubicBezTo>
                  <a:pt x="6348000" y="6356874"/>
                  <a:pt x="6235176" y="6244050"/>
                  <a:pt x="6096000" y="6244050"/>
                </a:cubicBezTo>
                <a:cubicBezTo>
                  <a:pt x="5956825" y="6244050"/>
                  <a:pt x="5844000" y="6356874"/>
                  <a:pt x="5844000" y="6496050"/>
                </a:cubicBezTo>
                <a:lnTo>
                  <a:pt x="5844394" y="6498000"/>
                </a:lnTo>
                <a:lnTo>
                  <a:pt x="0" y="649800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4680000" rIns="4680000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add image – then send to back so the gradient overlay is top of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493FC-9EBB-4A46-AA09-0DD6BBE2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6" y="2436813"/>
            <a:ext cx="5063118" cy="18463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4AAB8-2A15-8E45-9BDE-D40138D66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09600"/>
            <a:ext cx="5487666" cy="563874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C04E660C-1DCC-914B-9017-655D35200AB9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563497" y="2355611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663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59B994F-868B-BB40-8716-B060187918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498000"/>
          </a:xfrm>
          <a:custGeom>
            <a:avLst/>
            <a:gdLst>
              <a:gd name="connsiteX0" fmla="*/ 6096000 w 12192000"/>
              <a:gd name="connsiteY0" fmla="*/ 6130924 h 6498000"/>
              <a:gd name="connsiteX1" fmla="*/ 6432432 w 12192000"/>
              <a:gd name="connsiteY1" fmla="*/ 6353926 h 6498000"/>
              <a:gd name="connsiteX2" fmla="*/ 6441895 w 12192000"/>
              <a:gd name="connsiteY2" fmla="*/ 6400799 h 6498000"/>
              <a:gd name="connsiteX3" fmla="*/ 12192000 w 12192000"/>
              <a:gd name="connsiteY3" fmla="*/ 6400799 h 6498000"/>
              <a:gd name="connsiteX4" fmla="*/ 12192000 w 12192000"/>
              <a:gd name="connsiteY4" fmla="*/ 6498000 h 6498000"/>
              <a:gd name="connsiteX5" fmla="*/ 6347607 w 12192000"/>
              <a:gd name="connsiteY5" fmla="*/ 6498000 h 6498000"/>
              <a:gd name="connsiteX6" fmla="*/ 6348000 w 12192000"/>
              <a:gd name="connsiteY6" fmla="*/ 6496050 h 6498000"/>
              <a:gd name="connsiteX7" fmla="*/ 6096000 w 12192000"/>
              <a:gd name="connsiteY7" fmla="*/ 6244050 h 6498000"/>
              <a:gd name="connsiteX8" fmla="*/ 5844000 w 12192000"/>
              <a:gd name="connsiteY8" fmla="*/ 6496050 h 6498000"/>
              <a:gd name="connsiteX9" fmla="*/ 5844394 w 12192000"/>
              <a:gd name="connsiteY9" fmla="*/ 6498000 h 6498000"/>
              <a:gd name="connsiteX10" fmla="*/ 0 w 12192000"/>
              <a:gd name="connsiteY10" fmla="*/ 6498000 h 6498000"/>
              <a:gd name="connsiteX11" fmla="*/ 0 w 12192000"/>
              <a:gd name="connsiteY11" fmla="*/ 6400799 h 6498000"/>
              <a:gd name="connsiteX12" fmla="*/ 5750105 w 12192000"/>
              <a:gd name="connsiteY12" fmla="*/ 6400799 h 6498000"/>
              <a:gd name="connsiteX13" fmla="*/ 5759569 w 12192000"/>
              <a:gd name="connsiteY13" fmla="*/ 6353926 h 6498000"/>
              <a:gd name="connsiteX14" fmla="*/ 6096000 w 12192000"/>
              <a:gd name="connsiteY14" fmla="*/ 6130924 h 6498000"/>
              <a:gd name="connsiteX15" fmla="*/ 0 w 12192000"/>
              <a:gd name="connsiteY15" fmla="*/ 0 h 6498000"/>
              <a:gd name="connsiteX16" fmla="*/ 12192000 w 12192000"/>
              <a:gd name="connsiteY16" fmla="*/ 0 h 6498000"/>
              <a:gd name="connsiteX17" fmla="*/ 12192000 w 12192000"/>
              <a:gd name="connsiteY17" fmla="*/ 3428999 h 6498000"/>
              <a:gd name="connsiteX18" fmla="*/ 0 w 12192000"/>
              <a:gd name="connsiteY18" fmla="*/ 3428999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6498000">
                <a:moveTo>
                  <a:pt x="6096000" y="6130924"/>
                </a:moveTo>
                <a:cubicBezTo>
                  <a:pt x="6247240" y="6130924"/>
                  <a:pt x="6377003" y="6222877"/>
                  <a:pt x="6432432" y="6353926"/>
                </a:cubicBezTo>
                <a:lnTo>
                  <a:pt x="6441895" y="6400799"/>
                </a:lnTo>
                <a:lnTo>
                  <a:pt x="12192000" y="6400799"/>
                </a:lnTo>
                <a:lnTo>
                  <a:pt x="12192000" y="6498000"/>
                </a:lnTo>
                <a:lnTo>
                  <a:pt x="6347607" y="6498000"/>
                </a:lnTo>
                <a:lnTo>
                  <a:pt x="6348000" y="6496050"/>
                </a:lnTo>
                <a:cubicBezTo>
                  <a:pt x="6348000" y="6356874"/>
                  <a:pt x="6235176" y="6244050"/>
                  <a:pt x="6096000" y="6244050"/>
                </a:cubicBezTo>
                <a:cubicBezTo>
                  <a:pt x="5956825" y="6244050"/>
                  <a:pt x="5844000" y="6356874"/>
                  <a:pt x="5844000" y="6496050"/>
                </a:cubicBezTo>
                <a:lnTo>
                  <a:pt x="5844394" y="6498000"/>
                </a:lnTo>
                <a:lnTo>
                  <a:pt x="0" y="6498000"/>
                </a:lnTo>
                <a:lnTo>
                  <a:pt x="0" y="6400799"/>
                </a:lnTo>
                <a:lnTo>
                  <a:pt x="5750105" y="6400799"/>
                </a:lnTo>
                <a:lnTo>
                  <a:pt x="5759569" y="6353926"/>
                </a:lnTo>
                <a:cubicBezTo>
                  <a:pt x="5814999" y="6222877"/>
                  <a:pt x="5944761" y="6130924"/>
                  <a:pt x="6096000" y="613092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t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493FC-9EBB-4A46-AA09-0DD6BBE2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5" y="609599"/>
            <a:ext cx="5477935" cy="18272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459187-E524-7048-BA1C-D09E27D11A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13312" y="2984362"/>
            <a:ext cx="849600" cy="849600"/>
          </a:xfrm>
          <a:prstGeom prst="ellipse">
            <a:avLst/>
          </a:prstGeom>
          <a:solidFill>
            <a:schemeClr val="bg1"/>
          </a:solidFill>
        </p:spPr>
        <p:txBody>
          <a:bodyPr wrap="none" anchor="ctr">
            <a:noAutofit/>
          </a:bodyPr>
          <a:lstStyle>
            <a:lvl1pPr algn="ctr">
              <a:lnSpc>
                <a:spcPct val="100000"/>
              </a:lnSpc>
              <a:defRPr sz="3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4AAB8-2A15-8E45-9BDE-D40138D66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745" y="3826883"/>
            <a:ext cx="2973032" cy="2374704"/>
          </a:xfrm>
        </p:spPr>
        <p:txBody>
          <a:bodyPr/>
          <a:lstStyle>
            <a:lvl1pPr algn="ctr">
              <a:lnSpc>
                <a:spcPct val="80000"/>
              </a:lnSpc>
              <a:defRPr sz="2000" b="1">
                <a:solidFill>
                  <a:schemeClr val="bg2"/>
                </a:solidFill>
              </a:defRPr>
            </a:lvl1pPr>
            <a:lvl2pPr algn="ctr">
              <a:lnSpc>
                <a:spcPct val="120000"/>
              </a:lnSpc>
              <a:spcAft>
                <a:spcPts val="1200"/>
              </a:spcAft>
              <a:defRPr sz="1600" b="0">
                <a:solidFill>
                  <a:schemeClr val="tx1"/>
                </a:solidFill>
              </a:defRPr>
            </a:lvl2pPr>
            <a:lvl3pPr algn="ctr">
              <a:lnSpc>
                <a:spcPct val="120000"/>
              </a:lnSpc>
              <a:spcAft>
                <a:spcPts val="1200"/>
              </a:spcAft>
              <a:defRPr/>
            </a:lvl3pPr>
            <a:lvl4pPr algn="ctr">
              <a:lnSpc>
                <a:spcPct val="120000"/>
              </a:lnSpc>
              <a:spcAft>
                <a:spcPts val="1200"/>
              </a:spcAft>
              <a:defRPr/>
            </a:lvl4pPr>
            <a:lvl5pPr algn="ctr">
              <a:lnSpc>
                <a:spcPct val="12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A47B588-B43F-B04D-962B-785D735F61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1200" y="2984362"/>
            <a:ext cx="849600" cy="849600"/>
          </a:xfrm>
          <a:prstGeom prst="ellipse">
            <a:avLst/>
          </a:prstGeom>
          <a:solidFill>
            <a:schemeClr val="bg1"/>
          </a:solidFill>
        </p:spPr>
        <p:txBody>
          <a:bodyPr wrap="none" anchor="ctr">
            <a:noAutofit/>
          </a:bodyPr>
          <a:lstStyle>
            <a:lvl1pPr algn="ctr">
              <a:lnSpc>
                <a:spcPct val="100000"/>
              </a:lnSpc>
              <a:defRPr sz="3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2154988-CC76-6049-932F-876F07091A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29088" y="2984362"/>
            <a:ext cx="849600" cy="849600"/>
          </a:xfrm>
          <a:prstGeom prst="ellipse">
            <a:avLst/>
          </a:prstGeom>
          <a:solidFill>
            <a:schemeClr val="bg1"/>
          </a:solidFill>
        </p:spPr>
        <p:txBody>
          <a:bodyPr wrap="none" anchor="ctr">
            <a:noAutofit/>
          </a:bodyPr>
          <a:lstStyle>
            <a:lvl1pPr algn="ctr">
              <a:lnSpc>
                <a:spcPct val="100000"/>
              </a:lnSpc>
              <a:defRPr sz="3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03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D0183AF5-5DC2-FE41-BFD2-3D5DCEAD6049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563497" y="528398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AB981F5-0602-CE4F-BC7C-A1EB35500705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609484" y="3826883"/>
            <a:ext cx="2973032" cy="2374704"/>
          </a:xfrm>
        </p:spPr>
        <p:txBody>
          <a:bodyPr/>
          <a:lstStyle>
            <a:lvl1pPr algn="ctr">
              <a:lnSpc>
                <a:spcPct val="80000"/>
              </a:lnSpc>
              <a:defRPr sz="2000" b="1">
                <a:solidFill>
                  <a:schemeClr val="bg2"/>
                </a:solidFill>
              </a:defRPr>
            </a:lvl1pPr>
            <a:lvl2pPr algn="ctr">
              <a:lnSpc>
                <a:spcPct val="120000"/>
              </a:lnSpc>
              <a:spcAft>
                <a:spcPts val="1200"/>
              </a:spcAft>
              <a:defRPr sz="1600" b="0">
                <a:solidFill>
                  <a:schemeClr val="tx1"/>
                </a:solidFill>
              </a:defRPr>
            </a:lvl2pPr>
            <a:lvl3pPr algn="ctr">
              <a:lnSpc>
                <a:spcPct val="120000"/>
              </a:lnSpc>
              <a:spcAft>
                <a:spcPts val="1200"/>
              </a:spcAft>
              <a:defRPr/>
            </a:lvl3pPr>
            <a:lvl4pPr algn="ctr">
              <a:lnSpc>
                <a:spcPct val="120000"/>
              </a:lnSpc>
              <a:spcAft>
                <a:spcPts val="1200"/>
              </a:spcAft>
              <a:defRPr/>
            </a:lvl4pPr>
            <a:lvl5pPr algn="ctr">
              <a:lnSpc>
                <a:spcPct val="12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7173F3-8DA6-5945-961F-DE5285530A32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267078" y="3826883"/>
            <a:ext cx="2973032" cy="2374704"/>
          </a:xfrm>
        </p:spPr>
        <p:txBody>
          <a:bodyPr/>
          <a:lstStyle>
            <a:lvl1pPr algn="ctr">
              <a:lnSpc>
                <a:spcPct val="80000"/>
              </a:lnSpc>
              <a:defRPr sz="2000" b="1">
                <a:solidFill>
                  <a:schemeClr val="bg2"/>
                </a:solidFill>
              </a:defRPr>
            </a:lvl1pPr>
            <a:lvl2pPr algn="ctr">
              <a:lnSpc>
                <a:spcPct val="120000"/>
              </a:lnSpc>
              <a:spcAft>
                <a:spcPts val="1200"/>
              </a:spcAft>
              <a:defRPr sz="1600" b="0">
                <a:solidFill>
                  <a:schemeClr val="tx1"/>
                </a:solidFill>
              </a:defRPr>
            </a:lvl2pPr>
            <a:lvl3pPr algn="ctr">
              <a:lnSpc>
                <a:spcPct val="120000"/>
              </a:lnSpc>
              <a:spcAft>
                <a:spcPts val="1200"/>
              </a:spcAft>
              <a:defRPr/>
            </a:lvl3pPr>
            <a:lvl4pPr algn="ctr">
              <a:lnSpc>
                <a:spcPct val="120000"/>
              </a:lnSpc>
              <a:spcAft>
                <a:spcPts val="1200"/>
              </a:spcAft>
              <a:defRPr/>
            </a:lvl4pPr>
            <a:lvl5pPr algn="ctr">
              <a:lnSpc>
                <a:spcPct val="12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88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- imag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5507098-AC0F-3642-8D84-AA8E6D44B0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498000"/>
          </a:xfrm>
          <a:custGeom>
            <a:avLst/>
            <a:gdLst>
              <a:gd name="connsiteX0" fmla="*/ 6096000 w 12192000"/>
              <a:gd name="connsiteY0" fmla="*/ 6130924 h 6498000"/>
              <a:gd name="connsiteX1" fmla="*/ 6432432 w 12192000"/>
              <a:gd name="connsiteY1" fmla="*/ 6353926 h 6498000"/>
              <a:gd name="connsiteX2" fmla="*/ 6441895 w 12192000"/>
              <a:gd name="connsiteY2" fmla="*/ 6400799 h 6498000"/>
              <a:gd name="connsiteX3" fmla="*/ 12192000 w 12192000"/>
              <a:gd name="connsiteY3" fmla="*/ 6400799 h 6498000"/>
              <a:gd name="connsiteX4" fmla="*/ 12192000 w 12192000"/>
              <a:gd name="connsiteY4" fmla="*/ 6498000 h 6498000"/>
              <a:gd name="connsiteX5" fmla="*/ 6347607 w 12192000"/>
              <a:gd name="connsiteY5" fmla="*/ 6498000 h 6498000"/>
              <a:gd name="connsiteX6" fmla="*/ 6348000 w 12192000"/>
              <a:gd name="connsiteY6" fmla="*/ 6496050 h 6498000"/>
              <a:gd name="connsiteX7" fmla="*/ 6096000 w 12192000"/>
              <a:gd name="connsiteY7" fmla="*/ 6244050 h 6498000"/>
              <a:gd name="connsiteX8" fmla="*/ 5844000 w 12192000"/>
              <a:gd name="connsiteY8" fmla="*/ 6496050 h 6498000"/>
              <a:gd name="connsiteX9" fmla="*/ 5844394 w 12192000"/>
              <a:gd name="connsiteY9" fmla="*/ 6498000 h 6498000"/>
              <a:gd name="connsiteX10" fmla="*/ 0 w 12192000"/>
              <a:gd name="connsiteY10" fmla="*/ 6498000 h 6498000"/>
              <a:gd name="connsiteX11" fmla="*/ 0 w 12192000"/>
              <a:gd name="connsiteY11" fmla="*/ 6400799 h 6498000"/>
              <a:gd name="connsiteX12" fmla="*/ 5750105 w 12192000"/>
              <a:gd name="connsiteY12" fmla="*/ 6400799 h 6498000"/>
              <a:gd name="connsiteX13" fmla="*/ 5759569 w 12192000"/>
              <a:gd name="connsiteY13" fmla="*/ 6353926 h 6498000"/>
              <a:gd name="connsiteX14" fmla="*/ 6096000 w 12192000"/>
              <a:gd name="connsiteY14" fmla="*/ 6130924 h 6498000"/>
              <a:gd name="connsiteX15" fmla="*/ 0 w 12192000"/>
              <a:gd name="connsiteY15" fmla="*/ 0 h 6498000"/>
              <a:gd name="connsiteX16" fmla="*/ 12192000 w 12192000"/>
              <a:gd name="connsiteY16" fmla="*/ 0 h 6498000"/>
              <a:gd name="connsiteX17" fmla="*/ 12192000 w 12192000"/>
              <a:gd name="connsiteY17" fmla="*/ 3356264 h 6498000"/>
              <a:gd name="connsiteX18" fmla="*/ 12192000 w 12192000"/>
              <a:gd name="connsiteY18" fmla="*/ 3428999 h 6498000"/>
              <a:gd name="connsiteX19" fmla="*/ 12192000 w 12192000"/>
              <a:gd name="connsiteY19" fmla="*/ 3915787 h 6498000"/>
              <a:gd name="connsiteX20" fmla="*/ 0 w 12192000"/>
              <a:gd name="connsiteY20" fmla="*/ 3915787 h 6498000"/>
              <a:gd name="connsiteX21" fmla="*/ 0 w 12192000"/>
              <a:gd name="connsiteY21" fmla="*/ 3428999 h 6498000"/>
              <a:gd name="connsiteX22" fmla="*/ 0 w 12192000"/>
              <a:gd name="connsiteY22" fmla="*/ 3356264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6498000">
                <a:moveTo>
                  <a:pt x="6096000" y="6130924"/>
                </a:moveTo>
                <a:cubicBezTo>
                  <a:pt x="6247240" y="6130924"/>
                  <a:pt x="6377003" y="6222877"/>
                  <a:pt x="6432432" y="6353926"/>
                </a:cubicBezTo>
                <a:lnTo>
                  <a:pt x="6441895" y="6400799"/>
                </a:lnTo>
                <a:lnTo>
                  <a:pt x="12192000" y="6400799"/>
                </a:lnTo>
                <a:lnTo>
                  <a:pt x="12192000" y="6498000"/>
                </a:lnTo>
                <a:lnTo>
                  <a:pt x="6347607" y="6498000"/>
                </a:lnTo>
                <a:lnTo>
                  <a:pt x="6348000" y="6496050"/>
                </a:lnTo>
                <a:cubicBezTo>
                  <a:pt x="6348000" y="6356874"/>
                  <a:pt x="6235176" y="6244050"/>
                  <a:pt x="6096000" y="6244050"/>
                </a:cubicBezTo>
                <a:cubicBezTo>
                  <a:pt x="5956825" y="6244050"/>
                  <a:pt x="5844000" y="6356874"/>
                  <a:pt x="5844000" y="6496050"/>
                </a:cubicBezTo>
                <a:lnTo>
                  <a:pt x="5844394" y="6498000"/>
                </a:lnTo>
                <a:lnTo>
                  <a:pt x="0" y="6498000"/>
                </a:lnTo>
                <a:lnTo>
                  <a:pt x="0" y="6400799"/>
                </a:lnTo>
                <a:lnTo>
                  <a:pt x="5750105" y="6400799"/>
                </a:lnTo>
                <a:lnTo>
                  <a:pt x="5759569" y="6353926"/>
                </a:lnTo>
                <a:cubicBezTo>
                  <a:pt x="5814999" y="6222877"/>
                  <a:pt x="5944761" y="6130924"/>
                  <a:pt x="6096000" y="613092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356264"/>
                </a:lnTo>
                <a:lnTo>
                  <a:pt x="12192000" y="3428999"/>
                </a:lnTo>
                <a:lnTo>
                  <a:pt x="12192000" y="3915787"/>
                </a:lnTo>
                <a:lnTo>
                  <a:pt x="0" y="3915787"/>
                </a:lnTo>
                <a:lnTo>
                  <a:pt x="0" y="3428999"/>
                </a:lnTo>
                <a:lnTo>
                  <a:pt x="0" y="33562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t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493FC-9EBB-4A46-AA09-0DD6BBE2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5" y="609599"/>
            <a:ext cx="5477935" cy="18272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4AAB8-2A15-8E45-9BDE-D40138D66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979" y="3070253"/>
            <a:ext cx="2973600" cy="2663744"/>
          </a:xfrm>
          <a:solidFill>
            <a:schemeClr val="accent5"/>
          </a:solidFill>
        </p:spPr>
        <p:txBody>
          <a:bodyPr anchor="ctr"/>
          <a:lstStyle>
            <a:lvl1pPr algn="ctr">
              <a:lnSpc>
                <a:spcPct val="80000"/>
              </a:lnSpc>
              <a:spcAft>
                <a:spcPts val="600"/>
              </a:spcAft>
              <a:defRPr sz="2000" b="1">
                <a:solidFill>
                  <a:schemeClr val="bg2"/>
                </a:solidFill>
              </a:defRPr>
            </a:lvl1pPr>
            <a:lvl2pPr algn="ctr">
              <a:lnSpc>
                <a:spcPct val="120000"/>
              </a:lnSpc>
              <a:spcAft>
                <a:spcPts val="1200"/>
              </a:spcAft>
              <a:defRPr sz="1600" b="0">
                <a:solidFill>
                  <a:schemeClr val="tx1"/>
                </a:solidFill>
              </a:defRPr>
            </a:lvl2pPr>
            <a:lvl3pPr algn="ctr">
              <a:lnSpc>
                <a:spcPct val="120000"/>
              </a:lnSpc>
              <a:spcAft>
                <a:spcPts val="1200"/>
              </a:spcAft>
              <a:defRPr/>
            </a:lvl3pPr>
            <a:lvl4pPr algn="ctr">
              <a:lnSpc>
                <a:spcPct val="120000"/>
              </a:lnSpc>
              <a:spcAft>
                <a:spcPts val="1200"/>
              </a:spcAft>
              <a:defRPr/>
            </a:lvl4pPr>
            <a:lvl5pPr algn="ctr">
              <a:lnSpc>
                <a:spcPct val="12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D0183AF5-5DC2-FE41-BFD2-3D5DCEAD6049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563497" y="528398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AB981F5-0602-CE4F-BC7C-A1EB35500705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609484" y="3070253"/>
            <a:ext cx="2973032" cy="2663744"/>
          </a:xfrm>
          <a:solidFill>
            <a:schemeClr val="accent5"/>
          </a:solidFill>
        </p:spPr>
        <p:txBody>
          <a:bodyPr anchor="ctr"/>
          <a:lstStyle>
            <a:lvl1pPr algn="ctr">
              <a:lnSpc>
                <a:spcPct val="80000"/>
              </a:lnSpc>
              <a:spcAft>
                <a:spcPts val="600"/>
              </a:spcAft>
              <a:defRPr sz="2000" b="1">
                <a:solidFill>
                  <a:schemeClr val="bg2"/>
                </a:solidFill>
              </a:defRPr>
            </a:lvl1pPr>
            <a:lvl2pPr algn="ctr">
              <a:lnSpc>
                <a:spcPct val="120000"/>
              </a:lnSpc>
              <a:spcAft>
                <a:spcPts val="1200"/>
              </a:spcAft>
              <a:defRPr sz="1600" b="0">
                <a:solidFill>
                  <a:schemeClr val="tx1"/>
                </a:solidFill>
              </a:defRPr>
            </a:lvl2pPr>
            <a:lvl3pPr algn="ctr">
              <a:lnSpc>
                <a:spcPct val="120000"/>
              </a:lnSpc>
              <a:spcAft>
                <a:spcPts val="1200"/>
              </a:spcAft>
              <a:defRPr/>
            </a:lvl3pPr>
            <a:lvl4pPr algn="ctr">
              <a:lnSpc>
                <a:spcPct val="120000"/>
              </a:lnSpc>
              <a:spcAft>
                <a:spcPts val="1200"/>
              </a:spcAft>
              <a:defRPr/>
            </a:lvl4pPr>
            <a:lvl5pPr algn="ctr">
              <a:lnSpc>
                <a:spcPct val="12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7173F3-8DA6-5945-961F-DE5285530A32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264341" y="3070253"/>
            <a:ext cx="2973032" cy="2663744"/>
          </a:xfrm>
          <a:solidFill>
            <a:schemeClr val="accent5"/>
          </a:solidFill>
        </p:spPr>
        <p:txBody>
          <a:bodyPr anchor="ctr"/>
          <a:lstStyle>
            <a:lvl1pPr algn="ctr">
              <a:lnSpc>
                <a:spcPct val="80000"/>
              </a:lnSpc>
              <a:spcAft>
                <a:spcPts val="600"/>
              </a:spcAft>
              <a:defRPr sz="2000" b="1">
                <a:solidFill>
                  <a:schemeClr val="bg2"/>
                </a:solidFill>
              </a:defRPr>
            </a:lvl1pPr>
            <a:lvl2pPr algn="ctr">
              <a:lnSpc>
                <a:spcPct val="120000"/>
              </a:lnSpc>
              <a:spcAft>
                <a:spcPts val="1200"/>
              </a:spcAft>
              <a:defRPr sz="1600" b="0">
                <a:solidFill>
                  <a:schemeClr val="tx1"/>
                </a:solidFill>
              </a:defRPr>
            </a:lvl2pPr>
            <a:lvl3pPr algn="ctr">
              <a:lnSpc>
                <a:spcPct val="120000"/>
              </a:lnSpc>
              <a:spcAft>
                <a:spcPts val="1200"/>
              </a:spcAft>
              <a:defRPr/>
            </a:lvl3pPr>
            <a:lvl4pPr algn="ctr">
              <a:lnSpc>
                <a:spcPct val="120000"/>
              </a:lnSpc>
              <a:spcAft>
                <a:spcPts val="1200"/>
              </a:spcAft>
              <a:defRPr/>
            </a:lvl4pPr>
            <a:lvl5pPr algn="ctr">
              <a:lnSpc>
                <a:spcPct val="12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ECB1B2-4B29-F74A-823F-6BCFA66286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7979" y="2951452"/>
            <a:ext cx="2973600" cy="11880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9023512-711F-0C4F-A156-FD720C66A3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09200" y="2951452"/>
            <a:ext cx="2973600" cy="11880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0BA21B11-DA81-F149-A2C0-25651AB36E5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64057" y="2951452"/>
            <a:ext cx="2973600" cy="11880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49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- 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928844B-AF4D-EB48-8B2E-034A716B99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28999"/>
          </a:xfrm>
          <a:custGeom>
            <a:avLst/>
            <a:gdLst>
              <a:gd name="connsiteX0" fmla="*/ 0 w 12192000"/>
              <a:gd name="connsiteY0" fmla="*/ 0 h 3428999"/>
              <a:gd name="connsiteX1" fmla="*/ 12192000 w 12192000"/>
              <a:gd name="connsiteY1" fmla="*/ 0 h 3428999"/>
              <a:gd name="connsiteX2" fmla="*/ 12192000 w 12192000"/>
              <a:gd name="connsiteY2" fmla="*/ 3428999 h 3428999"/>
              <a:gd name="connsiteX3" fmla="*/ 0 w 12192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8999">
                <a:moveTo>
                  <a:pt x="0" y="0"/>
                </a:moveTo>
                <a:lnTo>
                  <a:pt x="12192000" y="0"/>
                </a:lnTo>
                <a:lnTo>
                  <a:pt x="12192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FA9E08D-EBBC-D74C-8F0C-DD8EE542819B}"/>
              </a:ext>
            </a:extLst>
          </p:cNvPr>
          <p:cNvSpPr/>
          <p:nvPr userDrawn="1"/>
        </p:nvSpPr>
        <p:spPr>
          <a:xfrm>
            <a:off x="4062000" y="3429000"/>
            <a:ext cx="4069800" cy="3069000"/>
          </a:xfrm>
          <a:custGeom>
            <a:avLst/>
            <a:gdLst>
              <a:gd name="connsiteX0" fmla="*/ 0 w 4069800"/>
              <a:gd name="connsiteY0" fmla="*/ 0 h 3069000"/>
              <a:gd name="connsiteX1" fmla="*/ 4068000 w 4069800"/>
              <a:gd name="connsiteY1" fmla="*/ 0 h 3069000"/>
              <a:gd name="connsiteX2" fmla="*/ 4069800 w 4069800"/>
              <a:gd name="connsiteY2" fmla="*/ 0 h 3069000"/>
              <a:gd name="connsiteX3" fmla="*/ 4069800 w 4069800"/>
              <a:gd name="connsiteY3" fmla="*/ 3069000 h 3069000"/>
              <a:gd name="connsiteX4" fmla="*/ 2287827 w 4069800"/>
              <a:gd name="connsiteY4" fmla="*/ 3069000 h 3069000"/>
              <a:gd name="connsiteX5" fmla="*/ 2288023 w 4069800"/>
              <a:gd name="connsiteY5" fmla="*/ 3067050 h 3069000"/>
              <a:gd name="connsiteX6" fmla="*/ 2035800 w 4069800"/>
              <a:gd name="connsiteY6" fmla="*/ 2815050 h 3069000"/>
              <a:gd name="connsiteX7" fmla="*/ 1783577 w 4069800"/>
              <a:gd name="connsiteY7" fmla="*/ 3067050 h 3069000"/>
              <a:gd name="connsiteX8" fmla="*/ 1783774 w 4069800"/>
              <a:gd name="connsiteY8" fmla="*/ 3069000 h 3069000"/>
              <a:gd name="connsiteX9" fmla="*/ 1800 w 4069800"/>
              <a:gd name="connsiteY9" fmla="*/ 3069000 h 3069000"/>
              <a:gd name="connsiteX10" fmla="*/ 1800 w 4069800"/>
              <a:gd name="connsiteY10" fmla="*/ 235974 h 3069000"/>
              <a:gd name="connsiteX11" fmla="*/ 0 w 4069800"/>
              <a:gd name="connsiteY11" fmla="*/ 235974 h 30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9800" h="3069000">
                <a:moveTo>
                  <a:pt x="0" y="0"/>
                </a:moveTo>
                <a:lnTo>
                  <a:pt x="4068000" y="0"/>
                </a:lnTo>
                <a:lnTo>
                  <a:pt x="4069800" y="0"/>
                </a:lnTo>
                <a:lnTo>
                  <a:pt x="4069800" y="3069000"/>
                </a:lnTo>
                <a:lnTo>
                  <a:pt x="2287827" y="3069000"/>
                </a:lnTo>
                <a:lnTo>
                  <a:pt x="2288023" y="3067050"/>
                </a:lnTo>
                <a:cubicBezTo>
                  <a:pt x="2288023" y="2927874"/>
                  <a:pt x="2175099" y="2815050"/>
                  <a:pt x="2035800" y="2815050"/>
                </a:cubicBezTo>
                <a:cubicBezTo>
                  <a:pt x="1896501" y="2815050"/>
                  <a:pt x="1783577" y="2927874"/>
                  <a:pt x="1783577" y="3067050"/>
                </a:cubicBezTo>
                <a:lnTo>
                  <a:pt x="1783774" y="3069000"/>
                </a:lnTo>
                <a:lnTo>
                  <a:pt x="1800" y="3069000"/>
                </a:lnTo>
                <a:lnTo>
                  <a:pt x="1800" y="235974"/>
                </a:lnTo>
                <a:lnTo>
                  <a:pt x="0" y="23597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631013-65DA-1041-8C57-167C9C53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5" y="609599"/>
            <a:ext cx="5477935" cy="18272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077E9D1-A8B1-8B46-81B6-87467FA6DF74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563497" y="528398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D0E0DA3E-4AF8-B845-A89E-05FD19C066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13312" y="2984362"/>
            <a:ext cx="849600" cy="849600"/>
          </a:xfrm>
          <a:prstGeom prst="ellipse">
            <a:avLst/>
          </a:prstGeom>
          <a:solidFill>
            <a:schemeClr val="bg1"/>
          </a:solidFill>
        </p:spPr>
        <p:txBody>
          <a:bodyPr wrap="none" anchor="ctr">
            <a:noAutofit/>
          </a:bodyPr>
          <a:lstStyle>
            <a:lvl1pPr algn="ctr">
              <a:lnSpc>
                <a:spcPct val="100000"/>
              </a:lnSpc>
              <a:defRPr sz="100" b="0">
                <a:noFill/>
              </a:defRPr>
            </a:lvl1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B26C98B-BE8E-EA41-A524-6B126A418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745" y="3969327"/>
            <a:ext cx="2973032" cy="2232260"/>
          </a:xfrm>
        </p:spPr>
        <p:txBody>
          <a:bodyPr/>
          <a:lstStyle>
            <a:lvl1pPr algn="ctr">
              <a:lnSpc>
                <a:spcPct val="80000"/>
              </a:lnSpc>
              <a:defRPr sz="2000" b="1">
                <a:solidFill>
                  <a:schemeClr val="bg2"/>
                </a:solidFill>
              </a:defRPr>
            </a:lvl1pPr>
            <a:lvl2pPr algn="ctr">
              <a:lnSpc>
                <a:spcPct val="120000"/>
              </a:lnSpc>
              <a:spcAft>
                <a:spcPts val="1200"/>
              </a:spcAft>
              <a:defRPr sz="1600" b="0">
                <a:solidFill>
                  <a:schemeClr val="tx1"/>
                </a:solidFill>
              </a:defRPr>
            </a:lvl2pPr>
            <a:lvl3pPr algn="ctr">
              <a:lnSpc>
                <a:spcPct val="120000"/>
              </a:lnSpc>
              <a:spcAft>
                <a:spcPts val="1200"/>
              </a:spcAft>
              <a:defRPr/>
            </a:lvl3pPr>
            <a:lvl4pPr algn="ctr">
              <a:lnSpc>
                <a:spcPct val="120000"/>
              </a:lnSpc>
              <a:spcAft>
                <a:spcPts val="1200"/>
              </a:spcAft>
              <a:defRPr/>
            </a:lvl4pPr>
            <a:lvl5pPr algn="ctr">
              <a:lnSpc>
                <a:spcPct val="12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025497E-6F36-0141-BDA5-C0C567EDA4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71200" y="2984362"/>
            <a:ext cx="849600" cy="849600"/>
          </a:xfrm>
          <a:prstGeom prst="ellipse">
            <a:avLst/>
          </a:prstGeom>
          <a:solidFill>
            <a:schemeClr val="accent5"/>
          </a:solidFill>
        </p:spPr>
        <p:txBody>
          <a:bodyPr wrap="none" anchor="ctr">
            <a:noAutofit/>
          </a:bodyPr>
          <a:lstStyle>
            <a:lvl1pPr algn="ctr">
              <a:lnSpc>
                <a:spcPct val="100000"/>
              </a:lnSpc>
              <a:defRPr sz="100" b="0">
                <a:noFill/>
              </a:defRPr>
            </a:lvl1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FE8E897-71C0-C94C-839C-F99C35B926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29088" y="2984362"/>
            <a:ext cx="849600" cy="849600"/>
          </a:xfrm>
          <a:prstGeom prst="ellipse">
            <a:avLst/>
          </a:prstGeom>
          <a:solidFill>
            <a:schemeClr val="bg1"/>
          </a:solidFill>
        </p:spPr>
        <p:txBody>
          <a:bodyPr wrap="none" anchor="ctr">
            <a:noAutofit/>
          </a:bodyPr>
          <a:lstStyle>
            <a:lvl1pPr algn="ctr">
              <a:lnSpc>
                <a:spcPct val="100000"/>
              </a:lnSpc>
              <a:defRPr sz="100" b="0">
                <a:noFill/>
              </a:defRPr>
            </a:lvl1pPr>
          </a:lstStyle>
          <a:p>
            <a:pPr lvl="0"/>
            <a:r>
              <a:rPr lang="en-GB"/>
              <a:t>03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4BA5F78-CC72-F644-9807-405760E5415F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609484" y="3969327"/>
            <a:ext cx="2973032" cy="2232260"/>
          </a:xfrm>
        </p:spPr>
        <p:txBody>
          <a:bodyPr/>
          <a:lstStyle>
            <a:lvl1pPr algn="ctr">
              <a:lnSpc>
                <a:spcPct val="80000"/>
              </a:lnSpc>
              <a:defRPr sz="2000" b="1">
                <a:solidFill>
                  <a:schemeClr val="bg2"/>
                </a:solidFill>
              </a:defRPr>
            </a:lvl1pPr>
            <a:lvl2pPr algn="ctr">
              <a:lnSpc>
                <a:spcPct val="120000"/>
              </a:lnSpc>
              <a:spcAft>
                <a:spcPts val="1200"/>
              </a:spcAft>
              <a:defRPr sz="1600" b="0">
                <a:solidFill>
                  <a:schemeClr val="tx1"/>
                </a:solidFill>
              </a:defRPr>
            </a:lvl2pPr>
            <a:lvl3pPr algn="ctr">
              <a:lnSpc>
                <a:spcPct val="120000"/>
              </a:lnSpc>
              <a:spcAft>
                <a:spcPts val="1200"/>
              </a:spcAft>
              <a:defRPr/>
            </a:lvl3pPr>
            <a:lvl4pPr algn="ctr">
              <a:lnSpc>
                <a:spcPct val="120000"/>
              </a:lnSpc>
              <a:spcAft>
                <a:spcPts val="1200"/>
              </a:spcAft>
              <a:defRPr/>
            </a:lvl4pPr>
            <a:lvl5pPr algn="ctr">
              <a:lnSpc>
                <a:spcPct val="12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427550E-A2A3-D34D-A752-8FBB32D00B2C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267078" y="3969327"/>
            <a:ext cx="2973032" cy="2232260"/>
          </a:xfrm>
        </p:spPr>
        <p:txBody>
          <a:bodyPr/>
          <a:lstStyle>
            <a:lvl1pPr algn="ctr">
              <a:lnSpc>
                <a:spcPct val="80000"/>
              </a:lnSpc>
              <a:defRPr sz="2000" b="1">
                <a:solidFill>
                  <a:schemeClr val="bg2"/>
                </a:solidFill>
              </a:defRPr>
            </a:lvl1pPr>
            <a:lvl2pPr algn="ctr">
              <a:lnSpc>
                <a:spcPct val="120000"/>
              </a:lnSpc>
              <a:spcAft>
                <a:spcPts val="1200"/>
              </a:spcAft>
              <a:defRPr sz="1600" b="0">
                <a:solidFill>
                  <a:schemeClr val="tx1"/>
                </a:solidFill>
              </a:defRPr>
            </a:lvl2pPr>
            <a:lvl3pPr algn="ctr">
              <a:lnSpc>
                <a:spcPct val="120000"/>
              </a:lnSpc>
              <a:spcAft>
                <a:spcPts val="1200"/>
              </a:spcAft>
              <a:defRPr/>
            </a:lvl3pPr>
            <a:lvl4pPr algn="ctr">
              <a:lnSpc>
                <a:spcPct val="120000"/>
              </a:lnSpc>
              <a:spcAft>
                <a:spcPts val="1200"/>
              </a:spcAft>
              <a:defRPr/>
            </a:lvl4pPr>
            <a:lvl5pPr algn="ctr">
              <a:lnSpc>
                <a:spcPct val="12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45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char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13BF868-2674-8347-88DF-930682D7414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64000" y="0"/>
            <a:ext cx="8128000" cy="6496050"/>
          </a:xfrm>
          <a:custGeom>
            <a:avLst/>
            <a:gdLst>
              <a:gd name="connsiteX0" fmla="*/ 0 w 8128000"/>
              <a:gd name="connsiteY0" fmla="*/ 0 h 6496050"/>
              <a:gd name="connsiteX1" fmla="*/ 8128000 w 8128000"/>
              <a:gd name="connsiteY1" fmla="*/ 0 h 6496050"/>
              <a:gd name="connsiteX2" fmla="*/ 8128000 w 8128000"/>
              <a:gd name="connsiteY2" fmla="*/ 6496050 h 6496050"/>
              <a:gd name="connsiteX3" fmla="*/ 2284000 w 8128000"/>
              <a:gd name="connsiteY3" fmla="*/ 6496050 h 6496050"/>
              <a:gd name="connsiteX4" fmla="*/ 2032000 w 8128000"/>
              <a:gd name="connsiteY4" fmla="*/ 6244050 h 6496050"/>
              <a:gd name="connsiteX5" fmla="*/ 1780000 w 8128000"/>
              <a:gd name="connsiteY5" fmla="*/ 6496050 h 6496050"/>
              <a:gd name="connsiteX6" fmla="*/ 0 w 8128000"/>
              <a:gd name="connsiteY6" fmla="*/ 6496050 h 649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8000" h="6496050">
                <a:moveTo>
                  <a:pt x="0" y="0"/>
                </a:moveTo>
                <a:lnTo>
                  <a:pt x="8128000" y="0"/>
                </a:lnTo>
                <a:lnTo>
                  <a:pt x="8128000" y="6496050"/>
                </a:lnTo>
                <a:lnTo>
                  <a:pt x="2284000" y="6496050"/>
                </a:lnTo>
                <a:cubicBezTo>
                  <a:pt x="2284000" y="6356874"/>
                  <a:pt x="2171176" y="6244050"/>
                  <a:pt x="2032000" y="6244050"/>
                </a:cubicBezTo>
                <a:cubicBezTo>
                  <a:pt x="1892825" y="6244050"/>
                  <a:pt x="1780000" y="6356874"/>
                  <a:pt x="1780000" y="6496050"/>
                </a:cubicBezTo>
                <a:lnTo>
                  <a:pt x="0" y="649605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GB"/>
              <a:t>Click to add chart or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493FC-9EBB-4A46-AA09-0DD6BBE2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5" y="609599"/>
            <a:ext cx="3229316" cy="18272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4AAB8-2A15-8E45-9BDE-D40138D66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6" y="2436812"/>
            <a:ext cx="3229316" cy="3811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18894627-2894-814F-8398-5365941924D8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563497" y="528398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60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>
            <a:extLst>
              <a:ext uri="{FF2B5EF4-FFF2-40B4-BE49-F238E27FC236}">
                <a16:creationId xmlns:a16="http://schemas.microsoft.com/office/drawing/2014/main" id="{D7245059-C77A-F54C-A53E-4CBA0C853BFB}"/>
              </a:ext>
            </a:extLst>
          </p:cNvPr>
          <p:cNvSpPr/>
          <p:nvPr userDrawn="1"/>
        </p:nvSpPr>
        <p:spPr>
          <a:xfrm>
            <a:off x="0" y="0"/>
            <a:ext cx="4064400" cy="6498000"/>
          </a:xfrm>
          <a:custGeom>
            <a:avLst/>
            <a:gdLst>
              <a:gd name="connsiteX0" fmla="*/ 0 w 4064400"/>
              <a:gd name="connsiteY0" fmla="*/ 0 h 6498000"/>
              <a:gd name="connsiteX1" fmla="*/ 4064400 w 4064400"/>
              <a:gd name="connsiteY1" fmla="*/ 0 h 6498000"/>
              <a:gd name="connsiteX2" fmla="*/ 4064400 w 4064400"/>
              <a:gd name="connsiteY2" fmla="*/ 6498000 h 6498000"/>
              <a:gd name="connsiteX3" fmla="*/ 0 w 4064400"/>
              <a:gd name="connsiteY3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400" h="6498000">
                <a:moveTo>
                  <a:pt x="0" y="0"/>
                </a:moveTo>
                <a:lnTo>
                  <a:pt x="4064400" y="0"/>
                </a:lnTo>
                <a:lnTo>
                  <a:pt x="4064400" y="6498000"/>
                </a:lnTo>
                <a:lnTo>
                  <a:pt x="0" y="6498000"/>
                </a:lnTo>
                <a:close/>
              </a:path>
            </a:pathLst>
          </a:custGeom>
          <a:solidFill>
            <a:srgbClr val="ED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48DB6C09-42FA-2A46-BC78-D93D37BEBB29}"/>
              </a:ext>
            </a:extLst>
          </p:cNvPr>
          <p:cNvSpPr/>
          <p:nvPr userDrawn="1"/>
        </p:nvSpPr>
        <p:spPr>
          <a:xfrm>
            <a:off x="8127600" y="0"/>
            <a:ext cx="4064400" cy="6498000"/>
          </a:xfrm>
          <a:custGeom>
            <a:avLst/>
            <a:gdLst>
              <a:gd name="connsiteX0" fmla="*/ 0 w 4064400"/>
              <a:gd name="connsiteY0" fmla="*/ 0 h 6498000"/>
              <a:gd name="connsiteX1" fmla="*/ 4064400 w 4064400"/>
              <a:gd name="connsiteY1" fmla="*/ 0 h 6498000"/>
              <a:gd name="connsiteX2" fmla="*/ 4064400 w 4064400"/>
              <a:gd name="connsiteY2" fmla="*/ 6498000 h 6498000"/>
              <a:gd name="connsiteX3" fmla="*/ 0 w 4064400"/>
              <a:gd name="connsiteY3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400" h="6498000">
                <a:moveTo>
                  <a:pt x="0" y="0"/>
                </a:moveTo>
                <a:lnTo>
                  <a:pt x="4064400" y="0"/>
                </a:lnTo>
                <a:lnTo>
                  <a:pt x="4064400" y="6498000"/>
                </a:lnTo>
                <a:lnTo>
                  <a:pt x="0" y="6498000"/>
                </a:lnTo>
                <a:close/>
              </a:path>
            </a:pathLst>
          </a:custGeom>
          <a:solidFill>
            <a:srgbClr val="ED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8BD2C5B-4AEB-2742-96C2-7BBFA14B32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4400" y="0"/>
            <a:ext cx="4063200" cy="6498000"/>
          </a:xfrm>
          <a:custGeom>
            <a:avLst/>
            <a:gdLst>
              <a:gd name="connsiteX0" fmla="*/ 0 w 4063200"/>
              <a:gd name="connsiteY0" fmla="*/ 0 h 6498000"/>
              <a:gd name="connsiteX1" fmla="*/ 4063200 w 4063200"/>
              <a:gd name="connsiteY1" fmla="*/ 0 h 6498000"/>
              <a:gd name="connsiteX2" fmla="*/ 4063200 w 4063200"/>
              <a:gd name="connsiteY2" fmla="*/ 6498000 h 6498000"/>
              <a:gd name="connsiteX3" fmla="*/ 2283207 w 4063200"/>
              <a:gd name="connsiteY3" fmla="*/ 6498000 h 6498000"/>
              <a:gd name="connsiteX4" fmla="*/ 2283600 w 4063200"/>
              <a:gd name="connsiteY4" fmla="*/ 6496050 h 6498000"/>
              <a:gd name="connsiteX5" fmla="*/ 2031600 w 4063200"/>
              <a:gd name="connsiteY5" fmla="*/ 6244050 h 6498000"/>
              <a:gd name="connsiteX6" fmla="*/ 1779600 w 4063200"/>
              <a:gd name="connsiteY6" fmla="*/ 6496050 h 6498000"/>
              <a:gd name="connsiteX7" fmla="*/ 1779994 w 4063200"/>
              <a:gd name="connsiteY7" fmla="*/ 6498000 h 6498000"/>
              <a:gd name="connsiteX8" fmla="*/ 0 w 4063200"/>
              <a:gd name="connsiteY8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3200" h="6498000">
                <a:moveTo>
                  <a:pt x="0" y="0"/>
                </a:moveTo>
                <a:lnTo>
                  <a:pt x="4063200" y="0"/>
                </a:lnTo>
                <a:lnTo>
                  <a:pt x="4063200" y="6498000"/>
                </a:lnTo>
                <a:lnTo>
                  <a:pt x="2283207" y="6498000"/>
                </a:lnTo>
                <a:lnTo>
                  <a:pt x="2283600" y="6496050"/>
                </a:lnTo>
                <a:cubicBezTo>
                  <a:pt x="2283600" y="6356874"/>
                  <a:pt x="2170776" y="6244050"/>
                  <a:pt x="2031600" y="6244050"/>
                </a:cubicBezTo>
                <a:cubicBezTo>
                  <a:pt x="1892425" y="6244050"/>
                  <a:pt x="1779600" y="6356874"/>
                  <a:pt x="1779600" y="6496050"/>
                </a:cubicBezTo>
                <a:lnTo>
                  <a:pt x="1779994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44BA-467F-BE4D-A5C2-016062F34C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37949"/>
            <a:ext cx="3189288" cy="2109210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3200" b="1">
                <a:solidFill>
                  <a:schemeClr val="accent4"/>
                </a:solidFill>
              </a:defRPr>
            </a:lvl1pPr>
            <a:lvl2pPr algn="ctr">
              <a:lnSpc>
                <a:spcPct val="120000"/>
              </a:lnSpc>
              <a:defRPr sz="16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01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62AB0BE-6BC7-8849-AB16-35B14C0D9D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787631"/>
            <a:ext cx="3189288" cy="2109210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3200" b="1">
                <a:solidFill>
                  <a:schemeClr val="accent4"/>
                </a:solidFill>
              </a:defRPr>
            </a:lvl1pPr>
            <a:lvl2pPr algn="ctr">
              <a:lnSpc>
                <a:spcPct val="120000"/>
              </a:lnSpc>
              <a:defRPr sz="16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02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6257F5-DB36-8642-9B67-DCE0EA0BB9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04959" y="1137949"/>
            <a:ext cx="3189288" cy="2109210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3200" b="1">
                <a:solidFill>
                  <a:schemeClr val="accent4"/>
                </a:solidFill>
              </a:defRPr>
            </a:lvl1pPr>
            <a:lvl2pPr algn="ctr">
              <a:lnSpc>
                <a:spcPct val="120000"/>
              </a:lnSpc>
              <a:defRPr sz="16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03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18DF41C-28AB-DF43-913D-52E963D595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04959" y="3787631"/>
            <a:ext cx="3189288" cy="2109210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3200" b="1">
                <a:solidFill>
                  <a:schemeClr val="accent4"/>
                </a:solidFill>
              </a:defRPr>
            </a:lvl1pPr>
            <a:lvl2pPr algn="ctr">
              <a:lnSpc>
                <a:spcPct val="120000"/>
              </a:lnSpc>
              <a:defRPr sz="16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04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00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39">
            <a:extLst>
              <a:ext uri="{FF2B5EF4-FFF2-40B4-BE49-F238E27FC236}">
                <a16:creationId xmlns:a16="http://schemas.microsoft.com/office/drawing/2014/main" id="{D76F5CAF-A32B-7A49-875F-78FB038A9479}"/>
              </a:ext>
            </a:extLst>
          </p:cNvPr>
          <p:cNvSpPr/>
          <p:nvPr userDrawn="1"/>
        </p:nvSpPr>
        <p:spPr>
          <a:xfrm>
            <a:off x="4062000" y="0"/>
            <a:ext cx="4069800" cy="6498000"/>
          </a:xfrm>
          <a:custGeom>
            <a:avLst/>
            <a:gdLst>
              <a:gd name="connsiteX0" fmla="*/ 0 w 4069800"/>
              <a:gd name="connsiteY0" fmla="*/ 0 h 6498000"/>
              <a:gd name="connsiteX1" fmla="*/ 4068000 w 4069800"/>
              <a:gd name="connsiteY1" fmla="*/ 0 h 6498000"/>
              <a:gd name="connsiteX2" fmla="*/ 4068000 w 4069800"/>
              <a:gd name="connsiteY2" fmla="*/ 3429000 h 6498000"/>
              <a:gd name="connsiteX3" fmla="*/ 4069800 w 4069800"/>
              <a:gd name="connsiteY3" fmla="*/ 3429000 h 6498000"/>
              <a:gd name="connsiteX4" fmla="*/ 4069800 w 4069800"/>
              <a:gd name="connsiteY4" fmla="*/ 6498000 h 6498000"/>
              <a:gd name="connsiteX5" fmla="*/ 2287827 w 4069800"/>
              <a:gd name="connsiteY5" fmla="*/ 6498000 h 6498000"/>
              <a:gd name="connsiteX6" fmla="*/ 2288023 w 4069800"/>
              <a:gd name="connsiteY6" fmla="*/ 6496050 h 6498000"/>
              <a:gd name="connsiteX7" fmla="*/ 2035800 w 4069800"/>
              <a:gd name="connsiteY7" fmla="*/ 6244050 h 6498000"/>
              <a:gd name="connsiteX8" fmla="*/ 1783577 w 4069800"/>
              <a:gd name="connsiteY8" fmla="*/ 6496050 h 6498000"/>
              <a:gd name="connsiteX9" fmla="*/ 1783774 w 4069800"/>
              <a:gd name="connsiteY9" fmla="*/ 6498000 h 6498000"/>
              <a:gd name="connsiteX10" fmla="*/ 1800 w 4069800"/>
              <a:gd name="connsiteY10" fmla="*/ 6498000 h 6498000"/>
              <a:gd name="connsiteX11" fmla="*/ 1800 w 4069800"/>
              <a:gd name="connsiteY11" fmla="*/ 3664974 h 6498000"/>
              <a:gd name="connsiteX12" fmla="*/ 0 w 4069800"/>
              <a:gd name="connsiteY12" fmla="*/ 3664974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69800" h="6498000">
                <a:moveTo>
                  <a:pt x="0" y="0"/>
                </a:moveTo>
                <a:lnTo>
                  <a:pt x="4068000" y="0"/>
                </a:lnTo>
                <a:lnTo>
                  <a:pt x="4068000" y="3429000"/>
                </a:lnTo>
                <a:lnTo>
                  <a:pt x="4069800" y="3429000"/>
                </a:lnTo>
                <a:lnTo>
                  <a:pt x="4069800" y="6498000"/>
                </a:lnTo>
                <a:lnTo>
                  <a:pt x="2287827" y="6498000"/>
                </a:lnTo>
                <a:lnTo>
                  <a:pt x="2288023" y="6496050"/>
                </a:lnTo>
                <a:cubicBezTo>
                  <a:pt x="2288023" y="6356874"/>
                  <a:pt x="2175099" y="6244050"/>
                  <a:pt x="2035800" y="6244050"/>
                </a:cubicBezTo>
                <a:cubicBezTo>
                  <a:pt x="1896501" y="6244050"/>
                  <a:pt x="1783577" y="6356874"/>
                  <a:pt x="1783577" y="6496050"/>
                </a:cubicBezTo>
                <a:lnTo>
                  <a:pt x="1783774" y="6498000"/>
                </a:lnTo>
                <a:lnTo>
                  <a:pt x="1800" y="6498000"/>
                </a:lnTo>
                <a:lnTo>
                  <a:pt x="1800" y="3664974"/>
                </a:lnTo>
                <a:lnTo>
                  <a:pt x="0" y="366497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928844B-AF4D-EB48-8B2E-034A716B99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4063800" cy="6497999"/>
          </a:xfrm>
          <a:custGeom>
            <a:avLst/>
            <a:gdLst>
              <a:gd name="connsiteX0" fmla="*/ 0 w 12192000"/>
              <a:gd name="connsiteY0" fmla="*/ 0 h 3428999"/>
              <a:gd name="connsiteX1" fmla="*/ 12192000 w 12192000"/>
              <a:gd name="connsiteY1" fmla="*/ 0 h 3428999"/>
              <a:gd name="connsiteX2" fmla="*/ 12192000 w 12192000"/>
              <a:gd name="connsiteY2" fmla="*/ 3428999 h 3428999"/>
              <a:gd name="connsiteX3" fmla="*/ 0 w 12192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8999">
                <a:moveTo>
                  <a:pt x="0" y="0"/>
                </a:moveTo>
                <a:lnTo>
                  <a:pt x="12192000" y="0"/>
                </a:lnTo>
                <a:lnTo>
                  <a:pt x="12192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493FC-9EBB-4A46-AA09-0DD6BBE2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928" y="609599"/>
            <a:ext cx="3531201" cy="18272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6F666979-0ECE-B949-BA37-13C1BF624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2928" y="2436814"/>
            <a:ext cx="3531201" cy="38115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11D40DCD-D398-D548-8448-8B145EB231B1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4387351" y="528398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26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6183F8-03F8-68C2-7FE8-E3D45A0E8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B332B85-5CB6-CDD7-5F68-E68F2A22F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D8CE-627E-40A4-BB69-65017F6A4272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0430C-699B-41D9-A0A3-36E78CBB3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AE03675-2B80-854A-6181-1C3E62EF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AA1F-790D-4B9E-AC52-69C746A8EF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4994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basic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493FC-9EBB-4A46-AA09-0DD6BBE2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5" y="609600"/>
            <a:ext cx="3218829" cy="2819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4AAB8-2A15-8E45-9BDE-D40138D66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800" y="3630706"/>
            <a:ext cx="7519866" cy="2617636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41CA21-943D-B645-97F0-BB8576DD65C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64000" y="0"/>
            <a:ext cx="8128000" cy="3429000"/>
          </a:xfr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CF37DA7-A225-2D4F-A1D7-48F044F913D0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563497" y="528398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227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493FC-9EBB-4A46-AA09-0DD6BBE20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4AAB8-2A15-8E45-9BDE-D40138D66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7" y="2436812"/>
            <a:ext cx="2962580" cy="3811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4B6153B-2D3D-0544-B433-E222C8CF6DE5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563497" y="528398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F6A902-93DF-154B-893D-0DF72E2759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62050" y="1422000"/>
            <a:ext cx="6768000" cy="4014000"/>
          </a:xfrm>
          <a:prstGeom prst="round2SameRect">
            <a:avLst>
              <a:gd name="adj1" fmla="val 6156"/>
              <a:gd name="adj2" fmla="val 0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B4AE55-198A-9245-9842-304475D184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62294" y="1712514"/>
            <a:ext cx="6767512" cy="372348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C95FFF9-8E14-6A49-9689-F0419B544A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62050" y="5400000"/>
            <a:ext cx="6768000" cy="36000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C4594DC-56B1-CF41-9D14-1F429D8D88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28050" y="1541493"/>
            <a:ext cx="36000" cy="36000"/>
          </a:xfrm>
          <a:prstGeom prst="ellipse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B8FE8A3-A2FB-2B45-BB88-4AB826079E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62200" y="2150333"/>
            <a:ext cx="1962204" cy="4014000"/>
          </a:xfrm>
          <a:prstGeom prst="round2SameRect">
            <a:avLst>
              <a:gd name="adj1" fmla="val 6156"/>
              <a:gd name="adj2" fmla="val 0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9F22E1CA-D39E-CF4F-8BC3-E45962EB36D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962444" y="2440847"/>
            <a:ext cx="1962063" cy="372348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515B4EF-4C39-FA47-B386-295D0DE1549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62200" y="6128333"/>
            <a:ext cx="1962204" cy="36000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428CB56-8DB8-424F-B8A1-7AD238B12D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07103" y="2271316"/>
            <a:ext cx="36000" cy="36000"/>
          </a:xfrm>
          <a:prstGeom prst="ellipse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EECF6EC-E44D-3B4E-832E-79B18420F61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99178" y="2271316"/>
            <a:ext cx="182876" cy="36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439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B3D909E-AE1D-A047-A25D-B929C7CBC7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498000"/>
          </a:xfrm>
          <a:custGeom>
            <a:avLst/>
            <a:gdLst>
              <a:gd name="connsiteX0" fmla="*/ 0 w 12192000"/>
              <a:gd name="connsiteY0" fmla="*/ 0 h 6498000"/>
              <a:gd name="connsiteX1" fmla="*/ 12192000 w 12192000"/>
              <a:gd name="connsiteY1" fmla="*/ 0 h 6498000"/>
              <a:gd name="connsiteX2" fmla="*/ 12192000 w 12192000"/>
              <a:gd name="connsiteY2" fmla="*/ 6498000 h 6498000"/>
              <a:gd name="connsiteX3" fmla="*/ 6347607 w 12192000"/>
              <a:gd name="connsiteY3" fmla="*/ 6498000 h 6498000"/>
              <a:gd name="connsiteX4" fmla="*/ 6348000 w 12192000"/>
              <a:gd name="connsiteY4" fmla="*/ 6496050 h 6498000"/>
              <a:gd name="connsiteX5" fmla="*/ 6096000 w 12192000"/>
              <a:gd name="connsiteY5" fmla="*/ 6244050 h 6498000"/>
              <a:gd name="connsiteX6" fmla="*/ 5844000 w 12192000"/>
              <a:gd name="connsiteY6" fmla="*/ 6496050 h 6498000"/>
              <a:gd name="connsiteX7" fmla="*/ 5844394 w 12192000"/>
              <a:gd name="connsiteY7" fmla="*/ 6498000 h 6498000"/>
              <a:gd name="connsiteX8" fmla="*/ 0 w 12192000"/>
              <a:gd name="connsiteY8" fmla="*/ 6498000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498000">
                <a:moveTo>
                  <a:pt x="0" y="0"/>
                </a:moveTo>
                <a:lnTo>
                  <a:pt x="12192000" y="0"/>
                </a:lnTo>
                <a:lnTo>
                  <a:pt x="12192000" y="6498000"/>
                </a:lnTo>
                <a:lnTo>
                  <a:pt x="6347607" y="6498000"/>
                </a:lnTo>
                <a:lnTo>
                  <a:pt x="6348000" y="6496050"/>
                </a:lnTo>
                <a:cubicBezTo>
                  <a:pt x="6348000" y="6356874"/>
                  <a:pt x="6235176" y="6244050"/>
                  <a:pt x="6096000" y="6244050"/>
                </a:cubicBezTo>
                <a:cubicBezTo>
                  <a:pt x="5956825" y="6244050"/>
                  <a:pt x="5844000" y="6356874"/>
                  <a:pt x="5844000" y="6496050"/>
                </a:cubicBezTo>
                <a:lnTo>
                  <a:pt x="5844394" y="6498000"/>
                </a:lnTo>
                <a:lnTo>
                  <a:pt x="0" y="649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643645-909A-E64C-AECF-FF8D2549E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204" y="609601"/>
            <a:ext cx="3517784" cy="5325610"/>
          </a:xfrm>
        </p:spPr>
        <p:txBody>
          <a:bodyPr anchor="ctr"/>
          <a:lstStyle>
            <a:lvl1pPr algn="ctr">
              <a:lnSpc>
                <a:spcPct val="80000"/>
              </a:lnSpc>
              <a:defRPr sz="36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1600" b="0">
                <a:solidFill>
                  <a:schemeClr val="bg1"/>
                </a:solidFill>
              </a:defRPr>
            </a:lvl2pPr>
            <a:lvl3pPr marL="0" indent="0" algn="ctr">
              <a:lnSpc>
                <a:spcPct val="80000"/>
              </a:lnSpc>
              <a:spcAft>
                <a:spcPts val="0"/>
              </a:spcAft>
              <a:buNone/>
              <a:defRPr sz="13800" b="1">
                <a:solidFill>
                  <a:schemeClr val="accent4"/>
                </a:solidFill>
              </a:defRPr>
            </a:lvl3pPr>
            <a:lvl4pPr algn="ctr">
              <a:lnSpc>
                <a:spcPct val="100000"/>
              </a:lnSpc>
              <a:defRPr b="0">
                <a:solidFill>
                  <a:schemeClr val="bg1"/>
                </a:solidFill>
              </a:defRPr>
            </a:lvl4pPr>
            <a:lvl5pPr algn="ctr">
              <a:defRPr/>
            </a:lvl5pPr>
          </a:lstStyle>
          <a:p>
            <a:pPr lvl="0"/>
            <a:r>
              <a:rPr lang="en-GB"/>
              <a:t>Big stat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XX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FB7A9AC-BCBE-074D-9620-C5FAB2B9DA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7109" y="609601"/>
            <a:ext cx="3517784" cy="5325610"/>
          </a:xfrm>
        </p:spPr>
        <p:txBody>
          <a:bodyPr anchor="ctr"/>
          <a:lstStyle>
            <a:lvl1pPr algn="ctr">
              <a:lnSpc>
                <a:spcPct val="80000"/>
              </a:lnSpc>
              <a:defRPr sz="36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1600" b="0">
                <a:solidFill>
                  <a:schemeClr val="bg1"/>
                </a:solidFill>
              </a:defRPr>
            </a:lvl2pPr>
            <a:lvl3pPr marL="0" indent="0" algn="ctr">
              <a:lnSpc>
                <a:spcPct val="80000"/>
              </a:lnSpc>
              <a:spcAft>
                <a:spcPts val="0"/>
              </a:spcAft>
              <a:buNone/>
              <a:defRPr sz="13800" b="1">
                <a:solidFill>
                  <a:schemeClr val="accent4"/>
                </a:solidFill>
              </a:defRPr>
            </a:lvl3pPr>
            <a:lvl4pPr algn="ctr">
              <a:lnSpc>
                <a:spcPct val="100000"/>
              </a:lnSpc>
              <a:defRPr b="0">
                <a:solidFill>
                  <a:schemeClr val="bg1"/>
                </a:solidFill>
              </a:defRPr>
            </a:lvl4pPr>
            <a:lvl5pPr algn="ctr">
              <a:defRPr/>
            </a:lvl5pPr>
          </a:lstStyle>
          <a:p>
            <a:pPr lvl="0"/>
            <a:r>
              <a:rPr lang="en-GB"/>
              <a:t>Big stat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XX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1CE8E07-4968-2149-AED9-530684741F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15014" y="609601"/>
            <a:ext cx="3517784" cy="5325610"/>
          </a:xfrm>
        </p:spPr>
        <p:txBody>
          <a:bodyPr anchor="ctr"/>
          <a:lstStyle>
            <a:lvl1pPr algn="ctr">
              <a:lnSpc>
                <a:spcPct val="80000"/>
              </a:lnSpc>
              <a:defRPr sz="36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1600" b="0">
                <a:solidFill>
                  <a:schemeClr val="bg1"/>
                </a:solidFill>
              </a:defRPr>
            </a:lvl2pPr>
            <a:lvl3pPr marL="0" indent="0" algn="ctr">
              <a:lnSpc>
                <a:spcPct val="80000"/>
              </a:lnSpc>
              <a:spcAft>
                <a:spcPts val="0"/>
              </a:spcAft>
              <a:buNone/>
              <a:defRPr sz="13800" b="1">
                <a:solidFill>
                  <a:schemeClr val="accent4"/>
                </a:solidFill>
              </a:defRPr>
            </a:lvl3pPr>
            <a:lvl4pPr algn="ctr">
              <a:lnSpc>
                <a:spcPct val="100000"/>
              </a:lnSpc>
              <a:defRPr b="0">
                <a:solidFill>
                  <a:schemeClr val="bg1"/>
                </a:solidFill>
              </a:defRPr>
            </a:lvl4pPr>
            <a:lvl5pPr algn="ctr">
              <a:defRPr/>
            </a:lvl5pPr>
          </a:lstStyle>
          <a:p>
            <a:pPr lvl="0"/>
            <a:r>
              <a:rPr lang="en-GB"/>
              <a:t>Big stat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XX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9971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with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B46106E-6485-954E-BED7-0B3CFBD389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6497638"/>
          </a:xfrm>
          <a:custGeom>
            <a:avLst/>
            <a:gdLst>
              <a:gd name="connsiteX0" fmla="*/ 0 w 12192000"/>
              <a:gd name="connsiteY0" fmla="*/ 0 h 6497638"/>
              <a:gd name="connsiteX1" fmla="*/ 12192000 w 12192000"/>
              <a:gd name="connsiteY1" fmla="*/ 0 h 6497638"/>
              <a:gd name="connsiteX2" fmla="*/ 12192000 w 12192000"/>
              <a:gd name="connsiteY2" fmla="*/ 6497638 h 6497638"/>
              <a:gd name="connsiteX3" fmla="*/ 6347680 w 12192000"/>
              <a:gd name="connsiteY3" fmla="*/ 6497638 h 6497638"/>
              <a:gd name="connsiteX4" fmla="*/ 6348000 w 12192000"/>
              <a:gd name="connsiteY4" fmla="*/ 6496050 h 6497638"/>
              <a:gd name="connsiteX5" fmla="*/ 6096000 w 12192000"/>
              <a:gd name="connsiteY5" fmla="*/ 6244050 h 6497638"/>
              <a:gd name="connsiteX6" fmla="*/ 5844000 w 12192000"/>
              <a:gd name="connsiteY6" fmla="*/ 6496050 h 6497638"/>
              <a:gd name="connsiteX7" fmla="*/ 5844321 w 12192000"/>
              <a:gd name="connsiteY7" fmla="*/ 6497638 h 6497638"/>
              <a:gd name="connsiteX8" fmla="*/ 0 w 12192000"/>
              <a:gd name="connsiteY8" fmla="*/ 6497638 h 649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497638">
                <a:moveTo>
                  <a:pt x="0" y="0"/>
                </a:moveTo>
                <a:lnTo>
                  <a:pt x="12192000" y="0"/>
                </a:lnTo>
                <a:lnTo>
                  <a:pt x="12192000" y="6497638"/>
                </a:lnTo>
                <a:lnTo>
                  <a:pt x="6347680" y="6497638"/>
                </a:lnTo>
                <a:lnTo>
                  <a:pt x="6348000" y="6496050"/>
                </a:lnTo>
                <a:cubicBezTo>
                  <a:pt x="6348000" y="6356874"/>
                  <a:pt x="6235176" y="6244050"/>
                  <a:pt x="6096000" y="6244050"/>
                </a:cubicBezTo>
                <a:cubicBezTo>
                  <a:pt x="5956825" y="6244050"/>
                  <a:pt x="5844000" y="6356874"/>
                  <a:pt x="5844000" y="6496050"/>
                </a:cubicBezTo>
                <a:lnTo>
                  <a:pt x="5844321" y="6497638"/>
                </a:lnTo>
                <a:lnTo>
                  <a:pt x="0" y="6497638"/>
                </a:lnTo>
                <a:close/>
              </a:path>
            </a:pathLst>
          </a:custGeom>
          <a:gradFill>
            <a:gsLst>
              <a:gs pos="0">
                <a:srgbClr val="2B2D42">
                  <a:alpha val="19000"/>
                </a:srgbClr>
              </a:gs>
              <a:gs pos="100000">
                <a:srgbClr val="2B2D42"/>
              </a:gs>
            </a:gsLst>
            <a:lin ang="5400000" scaled="1"/>
          </a:gra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59DACD9E-3955-7B45-96B2-7D8BE4726AF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4074822" cy="6497999"/>
          </a:xfrm>
          <a:custGeom>
            <a:avLst/>
            <a:gdLst>
              <a:gd name="connsiteX0" fmla="*/ 0 w 12192000"/>
              <a:gd name="connsiteY0" fmla="*/ 0 h 3428999"/>
              <a:gd name="connsiteX1" fmla="*/ 12192000 w 12192000"/>
              <a:gd name="connsiteY1" fmla="*/ 0 h 3428999"/>
              <a:gd name="connsiteX2" fmla="*/ 12192000 w 12192000"/>
              <a:gd name="connsiteY2" fmla="*/ 3428999 h 3428999"/>
              <a:gd name="connsiteX3" fmla="*/ 0 w 12192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8999">
                <a:moveTo>
                  <a:pt x="0" y="0"/>
                </a:moveTo>
                <a:lnTo>
                  <a:pt x="12192000" y="0"/>
                </a:lnTo>
                <a:lnTo>
                  <a:pt x="12192000" y="3428999"/>
                </a:lnTo>
                <a:lnTo>
                  <a:pt x="0" y="3428999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750970C-3138-B24B-B5BE-424C94FFCB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64000" y="1"/>
            <a:ext cx="4064000" cy="6497999"/>
          </a:xfrm>
          <a:custGeom>
            <a:avLst/>
            <a:gdLst>
              <a:gd name="connsiteX0" fmla="*/ 0 w 4064000"/>
              <a:gd name="connsiteY0" fmla="*/ 0 h 6497999"/>
              <a:gd name="connsiteX1" fmla="*/ 4064000 w 4064000"/>
              <a:gd name="connsiteY1" fmla="*/ 0 h 6497999"/>
              <a:gd name="connsiteX2" fmla="*/ 4064000 w 4064000"/>
              <a:gd name="connsiteY2" fmla="*/ 6497999 h 6497999"/>
              <a:gd name="connsiteX3" fmla="*/ 2283804 w 4064000"/>
              <a:gd name="connsiteY3" fmla="*/ 6497999 h 6497999"/>
              <a:gd name="connsiteX4" fmla="*/ 2284000 w 4064000"/>
              <a:gd name="connsiteY4" fmla="*/ 6496049 h 6497999"/>
              <a:gd name="connsiteX5" fmla="*/ 2032000 w 4064000"/>
              <a:gd name="connsiteY5" fmla="*/ 6244049 h 6497999"/>
              <a:gd name="connsiteX6" fmla="*/ 1780000 w 4064000"/>
              <a:gd name="connsiteY6" fmla="*/ 6496049 h 6497999"/>
              <a:gd name="connsiteX7" fmla="*/ 1780197 w 4064000"/>
              <a:gd name="connsiteY7" fmla="*/ 6497999 h 6497999"/>
              <a:gd name="connsiteX8" fmla="*/ 0 w 4064000"/>
              <a:gd name="connsiteY8" fmla="*/ 6497999 h 649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4000" h="6497999">
                <a:moveTo>
                  <a:pt x="0" y="0"/>
                </a:moveTo>
                <a:lnTo>
                  <a:pt x="4064000" y="0"/>
                </a:lnTo>
                <a:lnTo>
                  <a:pt x="4064000" y="6497999"/>
                </a:lnTo>
                <a:lnTo>
                  <a:pt x="2283804" y="6497999"/>
                </a:lnTo>
                <a:lnTo>
                  <a:pt x="2284000" y="6496049"/>
                </a:lnTo>
                <a:cubicBezTo>
                  <a:pt x="2284000" y="6356873"/>
                  <a:pt x="2171176" y="6244049"/>
                  <a:pt x="2032000" y="6244049"/>
                </a:cubicBezTo>
                <a:cubicBezTo>
                  <a:pt x="1892824" y="6244049"/>
                  <a:pt x="1780000" y="6356873"/>
                  <a:pt x="1780000" y="6496049"/>
                </a:cubicBezTo>
                <a:lnTo>
                  <a:pt x="1780197" y="6497999"/>
                </a:lnTo>
                <a:lnTo>
                  <a:pt x="0" y="6497999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947B9FEA-9C3C-8144-BBAC-02AAECE365E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17178" y="1"/>
            <a:ext cx="4074822" cy="6497999"/>
          </a:xfrm>
          <a:custGeom>
            <a:avLst/>
            <a:gdLst>
              <a:gd name="connsiteX0" fmla="*/ 0 w 12192000"/>
              <a:gd name="connsiteY0" fmla="*/ 0 h 3428999"/>
              <a:gd name="connsiteX1" fmla="*/ 12192000 w 12192000"/>
              <a:gd name="connsiteY1" fmla="*/ 0 h 3428999"/>
              <a:gd name="connsiteX2" fmla="*/ 12192000 w 12192000"/>
              <a:gd name="connsiteY2" fmla="*/ 3428999 h 3428999"/>
              <a:gd name="connsiteX3" fmla="*/ 0 w 12192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8999">
                <a:moveTo>
                  <a:pt x="0" y="0"/>
                </a:moveTo>
                <a:lnTo>
                  <a:pt x="12192000" y="0"/>
                </a:lnTo>
                <a:lnTo>
                  <a:pt x="12192000" y="3428999"/>
                </a:lnTo>
                <a:lnTo>
                  <a:pt x="0" y="3428999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643645-909A-E64C-AECF-FF8D2549E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750" y="2283295"/>
            <a:ext cx="3036500" cy="3651916"/>
          </a:xfrm>
        </p:spPr>
        <p:txBody>
          <a:bodyPr anchor="t"/>
          <a:lstStyle>
            <a:lvl1pPr algn="ctr">
              <a:lnSpc>
                <a:spcPct val="90000"/>
              </a:lnSpc>
              <a:spcAft>
                <a:spcPts val="600"/>
              </a:spcAft>
              <a:defRPr sz="6000" b="1">
                <a:solidFill>
                  <a:schemeClr val="accent4"/>
                </a:solidFill>
              </a:defRPr>
            </a:lvl1pPr>
            <a:lvl2pPr algn="ctr">
              <a:lnSpc>
                <a:spcPct val="90000"/>
              </a:lnSpc>
              <a:spcAft>
                <a:spcPts val="600"/>
              </a:spcAft>
              <a:defRPr sz="1600" b="0">
                <a:solidFill>
                  <a:schemeClr val="bg1"/>
                </a:solidFill>
              </a:defRPr>
            </a:lvl2pPr>
            <a:lvl3pPr marL="0" indent="0" algn="ctr">
              <a:lnSpc>
                <a:spcPct val="90000"/>
              </a:lnSpc>
              <a:spcAft>
                <a:spcPts val="600"/>
              </a:spcAft>
              <a:buNone/>
              <a:defRPr sz="1800" b="1">
                <a:solidFill>
                  <a:schemeClr val="bg2"/>
                </a:solidFill>
              </a:defRPr>
            </a:lvl3pPr>
            <a:lvl4pPr algn="ctr">
              <a:lnSpc>
                <a:spcPct val="90000"/>
              </a:lnSpc>
              <a:spcAft>
                <a:spcPts val="600"/>
              </a:spcAft>
              <a:defRPr b="0">
                <a:solidFill>
                  <a:schemeClr val="bg1"/>
                </a:solidFill>
              </a:defRPr>
            </a:lvl4pPr>
            <a:lvl5pPr algn="ctr">
              <a:defRPr/>
            </a:lvl5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905D865-DB29-824B-83F4-98D1B8D13D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7750" y="2283295"/>
            <a:ext cx="3036500" cy="3651916"/>
          </a:xfrm>
        </p:spPr>
        <p:txBody>
          <a:bodyPr anchor="t"/>
          <a:lstStyle>
            <a:lvl1pPr algn="ctr">
              <a:lnSpc>
                <a:spcPct val="90000"/>
              </a:lnSpc>
              <a:spcAft>
                <a:spcPts val="600"/>
              </a:spcAft>
              <a:defRPr sz="6000" b="1">
                <a:solidFill>
                  <a:schemeClr val="accent4"/>
                </a:solidFill>
              </a:defRPr>
            </a:lvl1pPr>
            <a:lvl2pPr algn="ctr">
              <a:lnSpc>
                <a:spcPct val="90000"/>
              </a:lnSpc>
              <a:spcAft>
                <a:spcPts val="600"/>
              </a:spcAft>
              <a:defRPr sz="1600" b="0">
                <a:solidFill>
                  <a:schemeClr val="bg1"/>
                </a:solidFill>
              </a:defRPr>
            </a:lvl2pPr>
            <a:lvl3pPr marL="0" indent="0" algn="ctr">
              <a:lnSpc>
                <a:spcPct val="90000"/>
              </a:lnSpc>
              <a:spcAft>
                <a:spcPts val="600"/>
              </a:spcAft>
              <a:buNone/>
              <a:defRPr sz="1800" b="1">
                <a:solidFill>
                  <a:schemeClr val="bg2"/>
                </a:solidFill>
              </a:defRPr>
            </a:lvl3pPr>
            <a:lvl4pPr algn="ctr">
              <a:lnSpc>
                <a:spcPct val="90000"/>
              </a:lnSpc>
              <a:spcAft>
                <a:spcPts val="600"/>
              </a:spcAft>
              <a:defRPr b="0">
                <a:solidFill>
                  <a:schemeClr val="bg1"/>
                </a:solidFill>
              </a:defRPr>
            </a:lvl4pPr>
            <a:lvl5pPr algn="ctr">
              <a:defRPr/>
            </a:lvl5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8685FA2-5439-8249-9C6F-580A601085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41750" y="2283295"/>
            <a:ext cx="3036500" cy="3651916"/>
          </a:xfrm>
        </p:spPr>
        <p:txBody>
          <a:bodyPr anchor="t"/>
          <a:lstStyle>
            <a:lvl1pPr algn="ctr">
              <a:lnSpc>
                <a:spcPct val="90000"/>
              </a:lnSpc>
              <a:spcAft>
                <a:spcPts val="600"/>
              </a:spcAft>
              <a:defRPr sz="6000" b="1">
                <a:solidFill>
                  <a:schemeClr val="accent4"/>
                </a:solidFill>
              </a:defRPr>
            </a:lvl1pPr>
            <a:lvl2pPr algn="ctr">
              <a:lnSpc>
                <a:spcPct val="90000"/>
              </a:lnSpc>
              <a:spcAft>
                <a:spcPts val="600"/>
              </a:spcAft>
              <a:defRPr sz="1600" b="0">
                <a:solidFill>
                  <a:schemeClr val="bg1"/>
                </a:solidFill>
              </a:defRPr>
            </a:lvl2pPr>
            <a:lvl3pPr marL="0" indent="0" algn="ctr">
              <a:lnSpc>
                <a:spcPct val="90000"/>
              </a:lnSpc>
              <a:spcAft>
                <a:spcPts val="600"/>
              </a:spcAft>
              <a:buNone/>
              <a:defRPr sz="1800" b="1">
                <a:solidFill>
                  <a:schemeClr val="bg2"/>
                </a:solidFill>
              </a:defRPr>
            </a:lvl3pPr>
            <a:lvl4pPr algn="ctr">
              <a:lnSpc>
                <a:spcPct val="90000"/>
              </a:lnSpc>
              <a:spcAft>
                <a:spcPts val="600"/>
              </a:spcAft>
              <a:defRPr b="0">
                <a:solidFill>
                  <a:schemeClr val="bg1"/>
                </a:solidFill>
              </a:defRPr>
            </a:lvl4pPr>
            <a:lvl5pPr algn="ctr">
              <a:defRPr/>
            </a:lvl5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0814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allouts with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305D707-B941-E742-B3A1-EC33D25DD3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64000" y="1"/>
            <a:ext cx="4064000" cy="6497999"/>
          </a:xfrm>
          <a:custGeom>
            <a:avLst/>
            <a:gdLst>
              <a:gd name="connsiteX0" fmla="*/ 0 w 4064000"/>
              <a:gd name="connsiteY0" fmla="*/ 0 h 6497999"/>
              <a:gd name="connsiteX1" fmla="*/ 4064000 w 4064000"/>
              <a:gd name="connsiteY1" fmla="*/ 0 h 6497999"/>
              <a:gd name="connsiteX2" fmla="*/ 4064000 w 4064000"/>
              <a:gd name="connsiteY2" fmla="*/ 6497999 h 6497999"/>
              <a:gd name="connsiteX3" fmla="*/ 2283804 w 4064000"/>
              <a:gd name="connsiteY3" fmla="*/ 6497999 h 6497999"/>
              <a:gd name="connsiteX4" fmla="*/ 2284000 w 4064000"/>
              <a:gd name="connsiteY4" fmla="*/ 6496049 h 6497999"/>
              <a:gd name="connsiteX5" fmla="*/ 2032000 w 4064000"/>
              <a:gd name="connsiteY5" fmla="*/ 6244049 h 6497999"/>
              <a:gd name="connsiteX6" fmla="*/ 1780000 w 4064000"/>
              <a:gd name="connsiteY6" fmla="*/ 6496049 h 6497999"/>
              <a:gd name="connsiteX7" fmla="*/ 1780197 w 4064000"/>
              <a:gd name="connsiteY7" fmla="*/ 6497999 h 6497999"/>
              <a:gd name="connsiteX8" fmla="*/ 0 w 4064000"/>
              <a:gd name="connsiteY8" fmla="*/ 6497999 h 649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4000" h="6497999">
                <a:moveTo>
                  <a:pt x="0" y="0"/>
                </a:moveTo>
                <a:lnTo>
                  <a:pt x="4064000" y="0"/>
                </a:lnTo>
                <a:lnTo>
                  <a:pt x="4064000" y="6497999"/>
                </a:lnTo>
                <a:lnTo>
                  <a:pt x="2283804" y="6497999"/>
                </a:lnTo>
                <a:lnTo>
                  <a:pt x="2284000" y="6496049"/>
                </a:lnTo>
                <a:cubicBezTo>
                  <a:pt x="2284000" y="6356873"/>
                  <a:pt x="2171176" y="6244049"/>
                  <a:pt x="2032000" y="6244049"/>
                </a:cubicBezTo>
                <a:cubicBezTo>
                  <a:pt x="1892824" y="6244049"/>
                  <a:pt x="1780000" y="6356873"/>
                  <a:pt x="1780000" y="6496049"/>
                </a:cubicBezTo>
                <a:lnTo>
                  <a:pt x="1780197" y="6497999"/>
                </a:lnTo>
                <a:lnTo>
                  <a:pt x="0" y="6497999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F1958CA4-4DE3-104F-87CF-B9883AE1372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17178" y="1"/>
            <a:ext cx="4074822" cy="6497999"/>
          </a:xfrm>
          <a:custGeom>
            <a:avLst/>
            <a:gdLst>
              <a:gd name="connsiteX0" fmla="*/ 0 w 12192000"/>
              <a:gd name="connsiteY0" fmla="*/ 0 h 3428999"/>
              <a:gd name="connsiteX1" fmla="*/ 12192000 w 12192000"/>
              <a:gd name="connsiteY1" fmla="*/ 0 h 3428999"/>
              <a:gd name="connsiteX2" fmla="*/ 12192000 w 12192000"/>
              <a:gd name="connsiteY2" fmla="*/ 3428999 h 3428999"/>
              <a:gd name="connsiteX3" fmla="*/ 0 w 12192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8999">
                <a:moveTo>
                  <a:pt x="0" y="0"/>
                </a:moveTo>
                <a:lnTo>
                  <a:pt x="12192000" y="0"/>
                </a:lnTo>
                <a:lnTo>
                  <a:pt x="12192000" y="3428999"/>
                </a:lnTo>
                <a:lnTo>
                  <a:pt x="0" y="3428999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F8530DE-535A-084C-8B5E-A85ECC159C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64000" y="0"/>
            <a:ext cx="8128000" cy="6497638"/>
          </a:xfrm>
          <a:custGeom>
            <a:avLst/>
            <a:gdLst>
              <a:gd name="connsiteX0" fmla="*/ 0 w 8128000"/>
              <a:gd name="connsiteY0" fmla="*/ 0 h 6497638"/>
              <a:gd name="connsiteX1" fmla="*/ 8128000 w 8128000"/>
              <a:gd name="connsiteY1" fmla="*/ 0 h 6497638"/>
              <a:gd name="connsiteX2" fmla="*/ 8128000 w 8128000"/>
              <a:gd name="connsiteY2" fmla="*/ 6497638 h 6497638"/>
              <a:gd name="connsiteX3" fmla="*/ 2283680 w 8128000"/>
              <a:gd name="connsiteY3" fmla="*/ 6497638 h 6497638"/>
              <a:gd name="connsiteX4" fmla="*/ 2284000 w 8128000"/>
              <a:gd name="connsiteY4" fmla="*/ 6496050 h 6497638"/>
              <a:gd name="connsiteX5" fmla="*/ 2032000 w 8128000"/>
              <a:gd name="connsiteY5" fmla="*/ 6244050 h 6497638"/>
              <a:gd name="connsiteX6" fmla="*/ 1780000 w 8128000"/>
              <a:gd name="connsiteY6" fmla="*/ 6496050 h 6497638"/>
              <a:gd name="connsiteX7" fmla="*/ 1780321 w 8128000"/>
              <a:gd name="connsiteY7" fmla="*/ 6497638 h 6497638"/>
              <a:gd name="connsiteX8" fmla="*/ 0 w 8128000"/>
              <a:gd name="connsiteY8" fmla="*/ 6497638 h 649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6497638">
                <a:moveTo>
                  <a:pt x="0" y="0"/>
                </a:moveTo>
                <a:lnTo>
                  <a:pt x="8128000" y="0"/>
                </a:lnTo>
                <a:lnTo>
                  <a:pt x="8128000" y="6497638"/>
                </a:lnTo>
                <a:lnTo>
                  <a:pt x="2283680" y="6497638"/>
                </a:lnTo>
                <a:lnTo>
                  <a:pt x="2284000" y="6496050"/>
                </a:lnTo>
                <a:cubicBezTo>
                  <a:pt x="2284000" y="6356874"/>
                  <a:pt x="2171176" y="6244050"/>
                  <a:pt x="2032000" y="6244050"/>
                </a:cubicBezTo>
                <a:cubicBezTo>
                  <a:pt x="1892825" y="6244050"/>
                  <a:pt x="1780000" y="6356874"/>
                  <a:pt x="1780000" y="6496050"/>
                </a:cubicBezTo>
                <a:lnTo>
                  <a:pt x="1780321" y="6497638"/>
                </a:lnTo>
                <a:lnTo>
                  <a:pt x="0" y="6497638"/>
                </a:lnTo>
                <a:close/>
              </a:path>
            </a:pathLst>
          </a:custGeom>
          <a:gradFill>
            <a:gsLst>
              <a:gs pos="0">
                <a:srgbClr val="2B2D42">
                  <a:alpha val="19000"/>
                </a:srgbClr>
              </a:gs>
              <a:gs pos="100000">
                <a:srgbClr val="2B2D42"/>
              </a:gs>
            </a:gsLst>
            <a:lin ang="5400000" scaled="1"/>
          </a:gra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493FC-9EBB-4A46-AA09-0DD6BBE2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6" y="2436813"/>
            <a:ext cx="3023302" cy="34983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C04E660C-1DCC-914B-9017-655D35200AB9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563497" y="2355611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B439116-0AC7-6E49-9EE3-FFE1BD1C3F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7750" y="2283295"/>
            <a:ext cx="3036500" cy="3651916"/>
          </a:xfrm>
        </p:spPr>
        <p:txBody>
          <a:bodyPr anchor="t"/>
          <a:lstStyle>
            <a:lvl1pPr algn="ctr">
              <a:lnSpc>
                <a:spcPct val="90000"/>
              </a:lnSpc>
              <a:spcAft>
                <a:spcPts val="600"/>
              </a:spcAft>
              <a:defRPr sz="6000" b="1">
                <a:solidFill>
                  <a:schemeClr val="accent4"/>
                </a:solidFill>
              </a:defRPr>
            </a:lvl1pPr>
            <a:lvl2pPr algn="ctr">
              <a:lnSpc>
                <a:spcPct val="90000"/>
              </a:lnSpc>
              <a:spcAft>
                <a:spcPts val="600"/>
              </a:spcAft>
              <a:defRPr sz="1600" b="0">
                <a:solidFill>
                  <a:schemeClr val="bg1"/>
                </a:solidFill>
              </a:defRPr>
            </a:lvl2pPr>
            <a:lvl3pPr marL="0" indent="0" algn="ctr">
              <a:lnSpc>
                <a:spcPct val="90000"/>
              </a:lnSpc>
              <a:spcAft>
                <a:spcPts val="600"/>
              </a:spcAft>
              <a:buNone/>
              <a:defRPr sz="1800" b="1">
                <a:solidFill>
                  <a:schemeClr val="bg2"/>
                </a:solidFill>
              </a:defRPr>
            </a:lvl3pPr>
            <a:lvl4pPr algn="ctr">
              <a:lnSpc>
                <a:spcPct val="90000"/>
              </a:lnSpc>
              <a:spcAft>
                <a:spcPts val="600"/>
              </a:spcAft>
              <a:defRPr b="0">
                <a:solidFill>
                  <a:schemeClr val="bg1"/>
                </a:solidFill>
              </a:defRPr>
            </a:lvl4pPr>
            <a:lvl5pPr algn="ctr">
              <a:defRPr/>
            </a:lvl5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A3AD4B1-EF8E-F84F-8EB4-0633A7A509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41750" y="2283295"/>
            <a:ext cx="3036500" cy="3651916"/>
          </a:xfrm>
        </p:spPr>
        <p:txBody>
          <a:bodyPr anchor="t"/>
          <a:lstStyle>
            <a:lvl1pPr algn="ctr">
              <a:lnSpc>
                <a:spcPct val="90000"/>
              </a:lnSpc>
              <a:spcAft>
                <a:spcPts val="600"/>
              </a:spcAft>
              <a:defRPr sz="6000" b="1">
                <a:solidFill>
                  <a:schemeClr val="accent4"/>
                </a:solidFill>
              </a:defRPr>
            </a:lvl1pPr>
            <a:lvl2pPr algn="ctr">
              <a:lnSpc>
                <a:spcPct val="90000"/>
              </a:lnSpc>
              <a:spcAft>
                <a:spcPts val="600"/>
              </a:spcAft>
              <a:defRPr sz="1600" b="0">
                <a:solidFill>
                  <a:schemeClr val="bg1"/>
                </a:solidFill>
              </a:defRPr>
            </a:lvl2pPr>
            <a:lvl3pPr marL="0" indent="0" algn="ctr">
              <a:lnSpc>
                <a:spcPct val="90000"/>
              </a:lnSpc>
              <a:spcAft>
                <a:spcPts val="600"/>
              </a:spcAft>
              <a:buNone/>
              <a:defRPr sz="1800" b="1">
                <a:solidFill>
                  <a:schemeClr val="bg2"/>
                </a:solidFill>
              </a:defRPr>
            </a:lvl3pPr>
            <a:lvl4pPr algn="ctr">
              <a:lnSpc>
                <a:spcPct val="90000"/>
              </a:lnSpc>
              <a:spcAft>
                <a:spcPts val="600"/>
              </a:spcAft>
              <a:defRPr b="0">
                <a:solidFill>
                  <a:schemeClr val="bg1"/>
                </a:solidFill>
              </a:defRPr>
            </a:lvl4pPr>
            <a:lvl5pPr algn="ctr">
              <a:defRPr/>
            </a:lvl5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7886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 - laptop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493FC-9EBB-4A46-AA09-0DD6BBE2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5" y="609600"/>
            <a:ext cx="5477935" cy="14957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4B6153B-2D3D-0544-B433-E222C8CF6DE5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563497" y="528398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476CF0-A727-C04F-8461-5FE707077A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31454" y="2105342"/>
            <a:ext cx="4498596" cy="2956683"/>
          </a:xfrm>
          <a:prstGeom prst="round2SameRect">
            <a:avLst>
              <a:gd name="adj1" fmla="val 6156"/>
              <a:gd name="adj2" fmla="val 0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A419757F-36EE-5A4D-A685-EB68AEFE74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1616" y="2320414"/>
            <a:ext cx="4498272" cy="2741612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D9CA463-34B5-3E45-AA20-992C076C4B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1454" y="5062025"/>
            <a:ext cx="4498596" cy="36000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D48830D-9295-6540-A52A-259F8F358C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62752" y="2224835"/>
            <a:ext cx="36000" cy="36000"/>
          </a:xfrm>
          <a:prstGeom prst="ellipse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D442535-1ABD-EA42-818D-0FAD12FCE2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538" y="2441729"/>
            <a:ext cx="2390775" cy="488284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GB"/>
              <a:t>Partner { ID card}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A8E6D8-09CE-5A4E-999F-04DF4437715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34697" y="2441575"/>
            <a:ext cx="3500284" cy="3325044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66F1DDD0-19BF-B64E-BDEE-6EBDBE6601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2414" y="5109362"/>
            <a:ext cx="1963430" cy="103571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XM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1C7DD35-C05C-3746-A222-6B52DF9CB5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60730" y="5780317"/>
            <a:ext cx="1963430" cy="615586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400" b="0"/>
            </a:lvl1pPr>
          </a:lstStyle>
          <a:p>
            <a:pPr lvl="0"/>
            <a:r>
              <a:rPr lang="en-GB"/>
              <a:t>Performance estimate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2C0474A5-CF32-9841-8119-FB8A4DAB30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36853" y="5109362"/>
            <a:ext cx="1963430" cy="103571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X%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AA4419-4C60-DC4A-9B06-FCF851D9D4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45169" y="5780317"/>
            <a:ext cx="1963430" cy="615586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400" b="0"/>
            </a:lvl1pPr>
          </a:lstStyle>
          <a:p>
            <a:pPr lvl="0"/>
            <a:r>
              <a:rPr lang="en-GB"/>
              <a:t>Performance estimate</a:t>
            </a:r>
          </a:p>
        </p:txBody>
      </p:sp>
    </p:spTree>
    <p:extLst>
      <p:ext uri="{BB962C8B-B14F-4D97-AF65-F5344CB8AC3E}">
        <p14:creationId xmlns:p14="http://schemas.microsoft.com/office/powerpoint/2010/main" val="74157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 - mobi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493FC-9EBB-4A46-AA09-0DD6BBE2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5" y="609600"/>
            <a:ext cx="5477935" cy="14957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4B6153B-2D3D-0544-B433-E222C8CF6DE5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563497" y="528398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A8E6D8-09CE-5A4E-999F-04DF4437715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34697" y="2441575"/>
            <a:ext cx="3500284" cy="3325044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66F1DDD0-19BF-B64E-BDEE-6EBDBE6601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2414" y="5109362"/>
            <a:ext cx="1963430" cy="103571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XM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1C7DD35-C05C-3746-A222-6B52DF9CB5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60730" y="5780317"/>
            <a:ext cx="1963430" cy="615586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400" b="0"/>
            </a:lvl1pPr>
          </a:lstStyle>
          <a:p>
            <a:pPr lvl="0"/>
            <a:r>
              <a:rPr lang="en-GB"/>
              <a:t>Performance estimate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2C0474A5-CF32-9841-8119-FB8A4DAB30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36853" y="5109362"/>
            <a:ext cx="1963430" cy="103571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X%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AA4419-4C60-DC4A-9B06-FCF851D9D4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45169" y="5780317"/>
            <a:ext cx="1963430" cy="615586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400" b="0"/>
            </a:lvl1pPr>
          </a:lstStyle>
          <a:p>
            <a:pPr lvl="0"/>
            <a:r>
              <a:rPr lang="en-GB"/>
              <a:t>Performance estimate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A443425-DC7F-B14A-94A6-11F9EE4F9EB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27719" y="608032"/>
            <a:ext cx="2491879" cy="4435424"/>
          </a:xfrm>
          <a:prstGeom prst="round2SameRect">
            <a:avLst>
              <a:gd name="adj1" fmla="val 6156"/>
              <a:gd name="adj2" fmla="val 0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AAFA9A51-A731-E449-B87C-BDACDAFA2B6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327964" y="875071"/>
            <a:ext cx="2491700" cy="4168385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AF9262FC-5419-1C4D-BC1B-C99318BC49B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27719" y="4997737"/>
            <a:ext cx="2491945" cy="45719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68C2168E-DF42-6B41-9605-296381D78A3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419167" y="718016"/>
            <a:ext cx="45719" cy="45719"/>
          </a:xfrm>
          <a:prstGeom prst="ellipse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AEEA192E-B0BF-9C47-A290-165B75CB1D9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511242" y="718016"/>
            <a:ext cx="232247" cy="4571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D117BEA5-0E13-8B42-B564-71252B1A22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538" y="2441729"/>
            <a:ext cx="2390775" cy="488284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GB"/>
              <a:t>Partner { ID card}</a:t>
            </a:r>
          </a:p>
        </p:txBody>
      </p:sp>
    </p:spTree>
    <p:extLst>
      <p:ext uri="{BB962C8B-B14F-4D97-AF65-F5344CB8AC3E}">
        <p14:creationId xmlns:p14="http://schemas.microsoft.com/office/powerpoint/2010/main" val="72992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493FC-9EBB-4A46-AA09-0DD6BBE2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5" y="609600"/>
            <a:ext cx="10961160" cy="14957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4B6153B-2D3D-0544-B433-E222C8CF6DE5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563497" y="528398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A8E6D8-09CE-5A4E-999F-04DF443771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60096" y="2030362"/>
            <a:ext cx="2561303" cy="76509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accent4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000" b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buNone/>
              <a:defRPr sz="1000"/>
            </a:lvl3pPr>
            <a:lvl4pPr>
              <a:lnSpc>
                <a:spcPct val="100000"/>
              </a:lnSpc>
              <a:spcAft>
                <a:spcPts val="600"/>
              </a:spcAft>
              <a:defRPr sz="1000"/>
            </a:lvl4pPr>
            <a:lvl5pPr>
              <a:lnSpc>
                <a:spcPct val="100000"/>
              </a:lnSpc>
              <a:spcAft>
                <a:spcPts val="600"/>
              </a:spcAft>
              <a:defRPr sz="1000"/>
            </a:lvl5pPr>
          </a:lstStyle>
          <a:p>
            <a:pPr lvl="0"/>
            <a:r>
              <a:rPr lang="en-GB"/>
              <a:t>Title here</a:t>
            </a:r>
          </a:p>
          <a:p>
            <a:pPr lvl="1"/>
            <a:r>
              <a:rPr lang="en-GB"/>
              <a:t>Content here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38F3843C-C245-E747-9C12-C0B8BBBF4F42}"/>
              </a:ext>
            </a:extLst>
          </p:cNvPr>
          <p:cNvSpPr/>
          <p:nvPr userDrawn="1"/>
        </p:nvSpPr>
        <p:spPr>
          <a:xfrm>
            <a:off x="0" y="1741053"/>
            <a:ext cx="2676156" cy="3985200"/>
          </a:xfrm>
          <a:custGeom>
            <a:avLst/>
            <a:gdLst>
              <a:gd name="connsiteX0" fmla="*/ 682898 w 2676156"/>
              <a:gd name="connsiteY0" fmla="*/ 0 h 3986516"/>
              <a:gd name="connsiteX1" fmla="*/ 2676156 w 2676156"/>
              <a:gd name="connsiteY1" fmla="*/ 1993258 h 3986516"/>
              <a:gd name="connsiteX2" fmla="*/ 682898 w 2676156"/>
              <a:gd name="connsiteY2" fmla="*/ 3986516 h 3986516"/>
              <a:gd name="connsiteX3" fmla="*/ 90164 w 2676156"/>
              <a:gd name="connsiteY3" fmla="*/ 3896903 h 3986516"/>
              <a:gd name="connsiteX4" fmla="*/ 0 w 2676156"/>
              <a:gd name="connsiteY4" fmla="*/ 3863903 h 3986516"/>
              <a:gd name="connsiteX5" fmla="*/ 0 w 2676156"/>
              <a:gd name="connsiteY5" fmla="*/ 122614 h 3986516"/>
              <a:gd name="connsiteX6" fmla="*/ 90164 w 2676156"/>
              <a:gd name="connsiteY6" fmla="*/ 89613 h 3986516"/>
              <a:gd name="connsiteX7" fmla="*/ 682898 w 2676156"/>
              <a:gd name="connsiteY7" fmla="*/ 0 h 398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6156" h="3986516">
                <a:moveTo>
                  <a:pt x="682898" y="0"/>
                </a:moveTo>
                <a:cubicBezTo>
                  <a:pt x="1783744" y="0"/>
                  <a:pt x="2676156" y="892412"/>
                  <a:pt x="2676156" y="1993258"/>
                </a:cubicBezTo>
                <a:cubicBezTo>
                  <a:pt x="2676156" y="3094104"/>
                  <a:pt x="1783744" y="3986516"/>
                  <a:pt x="682898" y="3986516"/>
                </a:cubicBezTo>
                <a:cubicBezTo>
                  <a:pt x="476489" y="3986516"/>
                  <a:pt x="277409" y="3955142"/>
                  <a:pt x="90164" y="3896903"/>
                </a:cubicBezTo>
                <a:lnTo>
                  <a:pt x="0" y="3863903"/>
                </a:lnTo>
                <a:lnTo>
                  <a:pt x="0" y="122614"/>
                </a:lnTo>
                <a:lnTo>
                  <a:pt x="90164" y="89613"/>
                </a:lnTo>
                <a:cubicBezTo>
                  <a:pt x="277409" y="31374"/>
                  <a:pt x="476489" y="0"/>
                  <a:pt x="6828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CB5ABB6A-2670-044C-B19A-C6CDEEFD5082}"/>
              </a:ext>
            </a:extLst>
          </p:cNvPr>
          <p:cNvSpPr/>
          <p:nvPr userDrawn="1"/>
        </p:nvSpPr>
        <p:spPr>
          <a:xfrm flipH="1">
            <a:off x="9515844" y="1741053"/>
            <a:ext cx="2676156" cy="3985200"/>
          </a:xfrm>
          <a:custGeom>
            <a:avLst/>
            <a:gdLst>
              <a:gd name="connsiteX0" fmla="*/ 682898 w 2676156"/>
              <a:gd name="connsiteY0" fmla="*/ 0 h 3986516"/>
              <a:gd name="connsiteX1" fmla="*/ 2676156 w 2676156"/>
              <a:gd name="connsiteY1" fmla="*/ 1993258 h 3986516"/>
              <a:gd name="connsiteX2" fmla="*/ 682898 w 2676156"/>
              <a:gd name="connsiteY2" fmla="*/ 3986516 h 3986516"/>
              <a:gd name="connsiteX3" fmla="*/ 90164 w 2676156"/>
              <a:gd name="connsiteY3" fmla="*/ 3896903 h 3986516"/>
              <a:gd name="connsiteX4" fmla="*/ 0 w 2676156"/>
              <a:gd name="connsiteY4" fmla="*/ 3863903 h 3986516"/>
              <a:gd name="connsiteX5" fmla="*/ 0 w 2676156"/>
              <a:gd name="connsiteY5" fmla="*/ 122614 h 3986516"/>
              <a:gd name="connsiteX6" fmla="*/ 90164 w 2676156"/>
              <a:gd name="connsiteY6" fmla="*/ 89613 h 3986516"/>
              <a:gd name="connsiteX7" fmla="*/ 682898 w 2676156"/>
              <a:gd name="connsiteY7" fmla="*/ 0 h 398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6156" h="3986516">
                <a:moveTo>
                  <a:pt x="682898" y="0"/>
                </a:moveTo>
                <a:cubicBezTo>
                  <a:pt x="1783744" y="0"/>
                  <a:pt x="2676156" y="892412"/>
                  <a:pt x="2676156" y="1993258"/>
                </a:cubicBezTo>
                <a:cubicBezTo>
                  <a:pt x="2676156" y="3094104"/>
                  <a:pt x="1783744" y="3986516"/>
                  <a:pt x="682898" y="3986516"/>
                </a:cubicBezTo>
                <a:cubicBezTo>
                  <a:pt x="476489" y="3986516"/>
                  <a:pt x="277409" y="3955142"/>
                  <a:pt x="90164" y="3896903"/>
                </a:cubicBezTo>
                <a:lnTo>
                  <a:pt x="0" y="3863903"/>
                </a:lnTo>
                <a:lnTo>
                  <a:pt x="0" y="122614"/>
                </a:lnTo>
                <a:lnTo>
                  <a:pt x="90164" y="89613"/>
                </a:lnTo>
                <a:cubicBezTo>
                  <a:pt x="277409" y="31374"/>
                  <a:pt x="476489" y="0"/>
                  <a:pt x="6828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B8771AB1-20E4-1846-9B37-0885AE137FE6}"/>
              </a:ext>
            </a:extLst>
          </p:cNvPr>
          <p:cNvSpPr>
            <a:spLocks noChangeAspect="1"/>
          </p:cNvSpPr>
          <p:nvPr userDrawn="1"/>
        </p:nvSpPr>
        <p:spPr>
          <a:xfrm>
            <a:off x="-1700381" y="1349716"/>
            <a:ext cx="4767874" cy="4767874"/>
          </a:xfrm>
          <a:prstGeom prst="arc">
            <a:avLst>
              <a:gd name="adj1" fmla="val 19001573"/>
              <a:gd name="adj2" fmla="val 2623314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CE8FC649-CDBE-444D-B0B1-F11E3A30F2A8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9124509" y="1349716"/>
            <a:ext cx="4767874" cy="4767874"/>
          </a:xfrm>
          <a:prstGeom prst="arc">
            <a:avLst>
              <a:gd name="adj1" fmla="val 19001573"/>
              <a:gd name="adj2" fmla="val 2623314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F71835-92E6-7B4D-A758-097311E663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53906" y="2186543"/>
            <a:ext cx="444500" cy="444500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F5054B13-9F72-A04C-8E22-AD58659A98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09141" y="2866104"/>
            <a:ext cx="2561303" cy="76509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accent4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000" b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buNone/>
              <a:defRPr sz="1000"/>
            </a:lvl3pPr>
            <a:lvl4pPr>
              <a:lnSpc>
                <a:spcPct val="100000"/>
              </a:lnSpc>
              <a:spcAft>
                <a:spcPts val="600"/>
              </a:spcAft>
              <a:defRPr sz="1000"/>
            </a:lvl4pPr>
            <a:lvl5pPr>
              <a:lnSpc>
                <a:spcPct val="100000"/>
              </a:lnSpc>
              <a:spcAft>
                <a:spcPts val="600"/>
              </a:spcAft>
              <a:defRPr sz="1000"/>
            </a:lvl5pPr>
          </a:lstStyle>
          <a:p>
            <a:pPr lvl="0"/>
            <a:r>
              <a:rPr lang="en-GB"/>
              <a:t>Title here</a:t>
            </a:r>
          </a:p>
          <a:p>
            <a:pPr lvl="1"/>
            <a:r>
              <a:rPr lang="en-GB"/>
              <a:t>Content here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DF9929C1-E725-F748-8645-A0B2A12059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02951" y="3022285"/>
            <a:ext cx="444500" cy="444500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4060F368-F7FB-DE47-8E60-A44DE29675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14057" y="3814917"/>
            <a:ext cx="2561303" cy="76509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accent4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000" b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buNone/>
              <a:defRPr sz="1000"/>
            </a:lvl3pPr>
            <a:lvl4pPr>
              <a:lnSpc>
                <a:spcPct val="100000"/>
              </a:lnSpc>
              <a:spcAft>
                <a:spcPts val="600"/>
              </a:spcAft>
              <a:defRPr sz="1000"/>
            </a:lvl4pPr>
            <a:lvl5pPr>
              <a:lnSpc>
                <a:spcPct val="100000"/>
              </a:lnSpc>
              <a:spcAft>
                <a:spcPts val="600"/>
              </a:spcAft>
              <a:defRPr sz="1000"/>
            </a:lvl5pPr>
          </a:lstStyle>
          <a:p>
            <a:pPr lvl="0"/>
            <a:r>
              <a:rPr lang="en-GB"/>
              <a:t>Title here</a:t>
            </a:r>
          </a:p>
          <a:p>
            <a:pPr lvl="1"/>
            <a:r>
              <a:rPr lang="en-GB"/>
              <a:t>Content here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C37E139-302C-3C42-BD51-004F80239F3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807867" y="3971098"/>
            <a:ext cx="444500" cy="444500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167D55B5-BCF9-3B41-824A-CE4C5E8575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60096" y="4665407"/>
            <a:ext cx="2561303" cy="76509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accent4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000" b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buNone/>
              <a:defRPr sz="1000"/>
            </a:lvl3pPr>
            <a:lvl4pPr>
              <a:lnSpc>
                <a:spcPct val="100000"/>
              </a:lnSpc>
              <a:spcAft>
                <a:spcPts val="600"/>
              </a:spcAft>
              <a:defRPr sz="1000"/>
            </a:lvl4pPr>
            <a:lvl5pPr>
              <a:lnSpc>
                <a:spcPct val="100000"/>
              </a:lnSpc>
              <a:spcAft>
                <a:spcPts val="600"/>
              </a:spcAft>
              <a:defRPr sz="1000"/>
            </a:lvl5pPr>
          </a:lstStyle>
          <a:p>
            <a:pPr lvl="0"/>
            <a:r>
              <a:rPr lang="en-GB"/>
              <a:t>Title here</a:t>
            </a:r>
          </a:p>
          <a:p>
            <a:pPr lvl="1"/>
            <a:r>
              <a:rPr lang="en-GB"/>
              <a:t>Content here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AE312D6D-C8E7-ED42-B6C1-0460FA0EBEB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453906" y="4821588"/>
            <a:ext cx="444500" cy="444500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F091FD10-4763-1747-8C1C-371E7BBFF2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53127" y="2030362"/>
            <a:ext cx="2561303" cy="765092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accent4"/>
                </a:solidFill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000" b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buNone/>
              <a:defRPr sz="1000"/>
            </a:lvl3pPr>
            <a:lvl4pPr>
              <a:lnSpc>
                <a:spcPct val="100000"/>
              </a:lnSpc>
              <a:spcAft>
                <a:spcPts val="600"/>
              </a:spcAft>
              <a:defRPr sz="1000"/>
            </a:lvl4pPr>
            <a:lvl5pPr>
              <a:lnSpc>
                <a:spcPct val="100000"/>
              </a:lnSpc>
              <a:spcAft>
                <a:spcPts val="600"/>
              </a:spcAft>
              <a:defRPr sz="1000"/>
            </a:lvl5pPr>
          </a:lstStyle>
          <a:p>
            <a:pPr lvl="0"/>
            <a:r>
              <a:rPr lang="en-GB"/>
              <a:t>Title here</a:t>
            </a:r>
          </a:p>
          <a:p>
            <a:pPr lvl="1"/>
            <a:r>
              <a:rPr lang="en-GB"/>
              <a:t>Content here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10F9379-CCF9-3643-BBAB-2A2D3CC4DCC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91960" y="2186543"/>
            <a:ext cx="444500" cy="444500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78C34D2D-0A9C-D84E-8603-D98BAC360E3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05103" y="2866104"/>
            <a:ext cx="2561303" cy="765092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accent4"/>
                </a:solidFill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000" b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buNone/>
              <a:defRPr sz="1000"/>
            </a:lvl3pPr>
            <a:lvl4pPr>
              <a:lnSpc>
                <a:spcPct val="100000"/>
              </a:lnSpc>
              <a:spcAft>
                <a:spcPts val="600"/>
              </a:spcAft>
              <a:defRPr sz="1000"/>
            </a:lvl4pPr>
            <a:lvl5pPr>
              <a:lnSpc>
                <a:spcPct val="100000"/>
              </a:lnSpc>
              <a:spcAft>
                <a:spcPts val="600"/>
              </a:spcAft>
              <a:defRPr sz="1000"/>
            </a:lvl5pPr>
          </a:lstStyle>
          <a:p>
            <a:pPr lvl="0"/>
            <a:r>
              <a:rPr lang="en-GB"/>
              <a:t>Title here</a:t>
            </a:r>
          </a:p>
          <a:p>
            <a:pPr lvl="1"/>
            <a:r>
              <a:rPr lang="en-GB"/>
              <a:t>Content here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B3D58D60-A967-DC47-9726-C34FC4DA001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939635" y="3022285"/>
            <a:ext cx="444500" cy="444500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A1BE55BB-9937-5246-9860-A0A5280C306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10019" y="3814917"/>
            <a:ext cx="2561303" cy="765092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accent4"/>
                </a:solidFill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000" b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buNone/>
              <a:defRPr sz="1000"/>
            </a:lvl3pPr>
            <a:lvl4pPr>
              <a:lnSpc>
                <a:spcPct val="100000"/>
              </a:lnSpc>
              <a:spcAft>
                <a:spcPts val="600"/>
              </a:spcAft>
              <a:defRPr sz="1000"/>
            </a:lvl4pPr>
            <a:lvl5pPr>
              <a:lnSpc>
                <a:spcPct val="100000"/>
              </a:lnSpc>
              <a:spcAft>
                <a:spcPts val="600"/>
              </a:spcAft>
              <a:defRPr sz="1000"/>
            </a:lvl5pPr>
          </a:lstStyle>
          <a:p>
            <a:pPr lvl="0"/>
            <a:r>
              <a:rPr lang="en-GB"/>
              <a:t>Title here</a:t>
            </a:r>
          </a:p>
          <a:p>
            <a:pPr lvl="1"/>
            <a:r>
              <a:rPr lang="en-GB"/>
              <a:t>Content here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E3FF515B-7FCC-0444-B322-336EE7FB131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44551" y="3971098"/>
            <a:ext cx="444500" cy="444500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0789255A-A2FB-DD49-B53C-BDB2AED5739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62800" y="4665407"/>
            <a:ext cx="2561303" cy="765092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accent4"/>
                </a:solidFill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000" b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buNone/>
              <a:defRPr sz="1000"/>
            </a:lvl3pPr>
            <a:lvl4pPr>
              <a:lnSpc>
                <a:spcPct val="100000"/>
              </a:lnSpc>
              <a:spcAft>
                <a:spcPts val="600"/>
              </a:spcAft>
              <a:defRPr sz="1000"/>
            </a:lvl4pPr>
            <a:lvl5pPr>
              <a:lnSpc>
                <a:spcPct val="100000"/>
              </a:lnSpc>
              <a:spcAft>
                <a:spcPts val="600"/>
              </a:spcAft>
              <a:defRPr sz="1000"/>
            </a:lvl5pPr>
          </a:lstStyle>
          <a:p>
            <a:pPr lvl="0"/>
            <a:r>
              <a:rPr lang="en-GB"/>
              <a:t>Title here</a:t>
            </a:r>
          </a:p>
          <a:p>
            <a:pPr lvl="1"/>
            <a:r>
              <a:rPr lang="en-GB"/>
              <a:t>Content here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D4499FB7-805B-4245-9BEA-7C92124275F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291960" y="4821588"/>
            <a:ext cx="444500" cy="444500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77DC9560-E71B-9143-B111-7B1EDEF6CCF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9891" y="2445964"/>
            <a:ext cx="1669717" cy="88717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000" b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buNone/>
              <a:defRPr sz="1000"/>
            </a:lvl3pPr>
            <a:lvl4pPr>
              <a:lnSpc>
                <a:spcPct val="100000"/>
              </a:lnSpc>
              <a:spcAft>
                <a:spcPts val="600"/>
              </a:spcAft>
              <a:defRPr sz="1000"/>
            </a:lvl4pPr>
            <a:lvl5pPr>
              <a:lnSpc>
                <a:spcPct val="100000"/>
              </a:lnSpc>
              <a:spcAft>
                <a:spcPts val="600"/>
              </a:spcAft>
              <a:defRPr sz="1000"/>
            </a:lvl5pPr>
          </a:lstStyle>
          <a:p>
            <a:pPr lvl="0"/>
            <a:r>
              <a:rPr lang="en-GB"/>
              <a:t>Title here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89853F8E-AB6F-0042-8E35-E5ED253341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152392" y="2440938"/>
            <a:ext cx="1669717" cy="887171"/>
          </a:xfrm>
        </p:spPr>
        <p:txBody>
          <a:bodyPr anchor="t">
            <a:norm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000" b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buNone/>
              <a:defRPr sz="1000"/>
            </a:lvl3pPr>
            <a:lvl4pPr>
              <a:lnSpc>
                <a:spcPct val="100000"/>
              </a:lnSpc>
              <a:spcAft>
                <a:spcPts val="600"/>
              </a:spcAft>
              <a:defRPr sz="1000"/>
            </a:lvl4pPr>
            <a:lvl5pPr>
              <a:lnSpc>
                <a:spcPct val="100000"/>
              </a:lnSpc>
              <a:spcAft>
                <a:spcPts val="600"/>
              </a:spcAft>
              <a:defRPr sz="1000"/>
            </a:lvl5pPr>
          </a:lstStyle>
          <a:p>
            <a:pPr lvl="0"/>
            <a:r>
              <a:rPr lang="en-GB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77124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 - laptop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493FC-9EBB-4A46-AA09-0DD6BBE2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5" y="609601"/>
            <a:ext cx="10961160" cy="10872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4B6153B-2D3D-0544-B433-E222C8CF6DE5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563497" y="528398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FE47E15B-05DB-3347-A24C-7140B9E97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12000" y="1778044"/>
            <a:ext cx="6768000" cy="4341794"/>
          </a:xfrm>
          <a:prstGeom prst="round2SameRect">
            <a:avLst>
              <a:gd name="adj1" fmla="val 4319"/>
              <a:gd name="adj2" fmla="val 0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Picture Placeholder 10">
            <a:extLst>
              <a:ext uri="{FF2B5EF4-FFF2-40B4-BE49-F238E27FC236}">
                <a16:creationId xmlns:a16="http://schemas.microsoft.com/office/drawing/2014/main" id="{6C514FD4-D6CB-4449-A4A5-37FC48D70A1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12244" y="2068558"/>
            <a:ext cx="6767512" cy="408728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216BC2E0-3A61-3C47-8F34-1E9B7E52C9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12000" y="6119838"/>
            <a:ext cx="6768000" cy="36000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8C46D4F6-3C49-6B42-BD9A-45260295F0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78000" y="1897537"/>
            <a:ext cx="36000" cy="36000"/>
          </a:xfrm>
          <a:prstGeom prst="ellipse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81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 - mobi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493FC-9EBB-4A46-AA09-0DD6BBE2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5" y="609601"/>
            <a:ext cx="10961160" cy="10872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4B6153B-2D3D-0544-B433-E222C8CF6DE5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563497" y="528398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3D8CF09-DBCF-F54E-B90B-DCDE7C2BA4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49905" y="1612669"/>
            <a:ext cx="2491879" cy="4435424"/>
          </a:xfrm>
          <a:prstGeom prst="round2SameRect">
            <a:avLst>
              <a:gd name="adj1" fmla="val 6156"/>
              <a:gd name="adj2" fmla="val 0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D54CF6A-EE28-734A-BDFE-32D28347287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50150" y="1879708"/>
            <a:ext cx="2491700" cy="4168385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DC777FC-A539-B34A-AE2D-6FC01AADA6F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49905" y="6002374"/>
            <a:ext cx="2491945" cy="45719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7399DEC-6C9B-4343-B928-151B7DF3858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941353" y="1722653"/>
            <a:ext cx="45719" cy="45719"/>
          </a:xfrm>
          <a:prstGeom prst="ellipse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C9FF70D-4369-9641-85AC-CCDE4969346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33428" y="1722653"/>
            <a:ext cx="232247" cy="4571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34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656E553-5702-BDCA-585F-1864E8EE2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D8CE-627E-40A4-BB69-65017F6A4272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1634056-0A8D-05F6-5B68-15E3B31F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432057-9987-2375-6115-D9F4ADF2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AA1F-790D-4B9E-AC52-69C746A8EF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2161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695700" y="69000"/>
            <a:ext cx="8438400" cy="6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34433" y="1494367"/>
            <a:ext cx="3073268" cy="5289548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2234" y="288741"/>
            <a:ext cx="3205467" cy="8587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lnSpc>
                <a:spcPct val="80000"/>
              </a:lnSpc>
              <a:defRPr sz="213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-4157" y="361354"/>
            <a:ext cx="206391" cy="180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 sz="133" baseline="0"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6851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lis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F6B0E1F-63CA-2B42-98F6-D5EA5FF7A56E}"/>
              </a:ext>
            </a:extLst>
          </p:cNvPr>
          <p:cNvSpPr/>
          <p:nvPr userDrawn="1"/>
        </p:nvSpPr>
        <p:spPr>
          <a:xfrm>
            <a:off x="0" y="1283570"/>
            <a:ext cx="12192000" cy="3683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FC808B7-38B5-9740-A87A-2F8687F6F4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967050"/>
            <a:ext cx="12192000" cy="1530951"/>
          </a:xfrm>
          <a:custGeom>
            <a:avLst/>
            <a:gdLst>
              <a:gd name="connsiteX0" fmla="*/ 0 w 12192000"/>
              <a:gd name="connsiteY0" fmla="*/ 0 h 1530951"/>
              <a:gd name="connsiteX1" fmla="*/ 12192000 w 12192000"/>
              <a:gd name="connsiteY1" fmla="*/ 0 h 1530951"/>
              <a:gd name="connsiteX2" fmla="*/ 12192000 w 12192000"/>
              <a:gd name="connsiteY2" fmla="*/ 1530951 h 1530951"/>
              <a:gd name="connsiteX3" fmla="*/ 6347607 w 12192000"/>
              <a:gd name="connsiteY3" fmla="*/ 1530951 h 1530951"/>
              <a:gd name="connsiteX4" fmla="*/ 6348000 w 12192000"/>
              <a:gd name="connsiteY4" fmla="*/ 1529001 h 1530951"/>
              <a:gd name="connsiteX5" fmla="*/ 6096000 w 12192000"/>
              <a:gd name="connsiteY5" fmla="*/ 1277001 h 1530951"/>
              <a:gd name="connsiteX6" fmla="*/ 5844000 w 12192000"/>
              <a:gd name="connsiteY6" fmla="*/ 1529001 h 1530951"/>
              <a:gd name="connsiteX7" fmla="*/ 5844394 w 12192000"/>
              <a:gd name="connsiteY7" fmla="*/ 1530951 h 1530951"/>
              <a:gd name="connsiteX8" fmla="*/ 0 w 12192000"/>
              <a:gd name="connsiteY8" fmla="*/ 1530951 h 15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530951">
                <a:moveTo>
                  <a:pt x="0" y="0"/>
                </a:moveTo>
                <a:lnTo>
                  <a:pt x="12192000" y="0"/>
                </a:lnTo>
                <a:lnTo>
                  <a:pt x="12192000" y="1530951"/>
                </a:lnTo>
                <a:lnTo>
                  <a:pt x="6347607" y="1530951"/>
                </a:lnTo>
                <a:lnTo>
                  <a:pt x="6348000" y="1529001"/>
                </a:lnTo>
                <a:cubicBezTo>
                  <a:pt x="6348000" y="1389825"/>
                  <a:pt x="6235176" y="1277001"/>
                  <a:pt x="6096000" y="1277001"/>
                </a:cubicBezTo>
                <a:cubicBezTo>
                  <a:pt x="5956825" y="1277001"/>
                  <a:pt x="5844000" y="1389825"/>
                  <a:pt x="5844000" y="1529001"/>
                </a:cubicBezTo>
                <a:lnTo>
                  <a:pt x="5844394" y="1530951"/>
                </a:lnTo>
                <a:lnTo>
                  <a:pt x="0" y="1530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493FC-9EBB-4A46-AA09-0DD6BBE2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5" y="609600"/>
            <a:ext cx="10965600" cy="4415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4AAB8-2A15-8E45-9BDE-D40138D66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6" y="1461330"/>
            <a:ext cx="5381082" cy="3307223"/>
          </a:xfrm>
        </p:spPr>
        <p:txBody>
          <a:bodyPr/>
          <a:lstStyle>
            <a:lvl3pPr>
              <a:buClr>
                <a:schemeClr val="bg2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7FB5-AB7C-4D4E-B862-274C7B4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A650-1E2A-4846-B039-EEC37AF7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7550-0EB0-3A43-B3ED-278106F7B6C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4B6153B-2D3D-0544-B433-E222C8CF6DE5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563497" y="528398"/>
            <a:ext cx="208800" cy="208800"/>
          </a:xfrm>
          <a:custGeom>
            <a:avLst/>
            <a:gdLst>
              <a:gd name="connsiteX0" fmla="*/ 201224 w 1820600"/>
              <a:gd name="connsiteY0" fmla="*/ 0 h 1820600"/>
              <a:gd name="connsiteX1" fmla="*/ 1619376 w 1820600"/>
              <a:gd name="connsiteY1" fmla="*/ 0 h 1820600"/>
              <a:gd name="connsiteX2" fmla="*/ 1820600 w 1820600"/>
              <a:gd name="connsiteY2" fmla="*/ 201224 h 1820600"/>
              <a:gd name="connsiteX3" fmla="*/ 1619376 w 1820600"/>
              <a:gd name="connsiteY3" fmla="*/ 402448 h 1820600"/>
              <a:gd name="connsiteX4" fmla="*/ 402448 w 1820600"/>
              <a:gd name="connsiteY4" fmla="*/ 402448 h 1820600"/>
              <a:gd name="connsiteX5" fmla="*/ 402448 w 1820600"/>
              <a:gd name="connsiteY5" fmla="*/ 1619376 h 1820600"/>
              <a:gd name="connsiteX6" fmla="*/ 201224 w 1820600"/>
              <a:gd name="connsiteY6" fmla="*/ 1820600 h 1820600"/>
              <a:gd name="connsiteX7" fmla="*/ 0 w 1820600"/>
              <a:gd name="connsiteY7" fmla="*/ 1619376 h 1820600"/>
              <a:gd name="connsiteX8" fmla="*/ 0 w 1820600"/>
              <a:gd name="connsiteY8" fmla="*/ 201224 h 1820600"/>
              <a:gd name="connsiteX9" fmla="*/ 201224 w 1820600"/>
              <a:gd name="connsiteY9" fmla="*/ 0 h 18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600" h="1820600">
                <a:moveTo>
                  <a:pt x="201224" y="0"/>
                </a:moveTo>
                <a:lnTo>
                  <a:pt x="1619376" y="0"/>
                </a:lnTo>
                <a:cubicBezTo>
                  <a:pt x="1730543" y="0"/>
                  <a:pt x="1820600" y="90056"/>
                  <a:pt x="1820600" y="201224"/>
                </a:cubicBezTo>
                <a:cubicBezTo>
                  <a:pt x="1820600" y="312392"/>
                  <a:pt x="1730543" y="402448"/>
                  <a:pt x="1619376" y="402448"/>
                </a:cubicBezTo>
                <a:lnTo>
                  <a:pt x="402448" y="402448"/>
                </a:lnTo>
                <a:lnTo>
                  <a:pt x="402448" y="1619376"/>
                </a:lnTo>
                <a:cubicBezTo>
                  <a:pt x="402448" y="1730543"/>
                  <a:pt x="312392" y="1820600"/>
                  <a:pt x="201224" y="1820600"/>
                </a:cubicBezTo>
                <a:cubicBezTo>
                  <a:pt x="90056" y="1820600"/>
                  <a:pt x="0" y="1730543"/>
                  <a:pt x="0" y="1619376"/>
                </a:cubicBezTo>
                <a:lnTo>
                  <a:pt x="0" y="201224"/>
                </a:lnTo>
                <a:cubicBezTo>
                  <a:pt x="0" y="90056"/>
                  <a:pt x="90056" y="0"/>
                  <a:pt x="2012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D198A2-56C0-5049-B3CF-6D86EABE58E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92852" y="1461330"/>
            <a:ext cx="5381082" cy="3307223"/>
          </a:xfrm>
        </p:spPr>
        <p:txBody>
          <a:bodyPr/>
          <a:lstStyle>
            <a:lvl3pPr>
              <a:buClr>
                <a:schemeClr val="bg2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71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55448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5730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76320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74106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31557"/>
      </p:ext>
    </p:extLst>
  </p:cSld>
  <p:clrMapOvr>
    <a:masterClrMapping/>
  </p:clrMapOvr>
  <p:transition spd="slow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57791"/>
      </p:ext>
    </p:extLst>
  </p:cSld>
  <p:clrMapOvr>
    <a:masterClrMapping/>
  </p:clrMapOvr>
  <p:transition spd="slow">
    <p:push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30370"/>
      </p:ext>
    </p:extLst>
  </p:cSld>
  <p:clrMapOvr>
    <a:masterClrMapping/>
  </p:clrMapOvr>
  <p:transition spd="slow">
    <p:push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1955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AD3499-7AD9-36BF-25C2-C088D857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31DB32-50AE-C1D7-125D-198BB5BAA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D75A6EA-760F-685B-C8F3-89C086F83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9C263FF-2803-CAA0-7D9F-7E709D219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D8CE-627E-40A4-BB69-65017F6A4272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B2A59D-25B4-0AC1-70FA-608C1FA41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289FE9-FBF4-42A7-22E6-4DDB92E5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AA1F-790D-4B9E-AC52-69C746A8EF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7884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16875"/>
      </p:ext>
    </p:extLst>
  </p:cSld>
  <p:clrMapOvr>
    <a:masterClrMapping/>
  </p:clrMapOvr>
  <p:transition spd="slow">
    <p:push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37382"/>
      </p:ext>
    </p:extLst>
  </p:cSld>
  <p:clrMapOvr>
    <a:masterClrMapping/>
  </p:clrMapOvr>
  <p:transition spd="slow">
    <p:push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7042"/>
      </p:ext>
    </p:extLst>
  </p:cSld>
  <p:clrMapOvr>
    <a:masterClrMapping/>
  </p:clrMapOvr>
  <p:transition spd="slow">
    <p:push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VÁ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09FEB7E-4995-E057-5037-A2B26F82EA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99986"/>
          </a:xfrm>
          <a:prstGeom prst="rect">
            <a:avLst/>
          </a:prstGeom>
        </p:spPr>
      </p:pic>
      <p:sp>
        <p:nvSpPr>
          <p:cNvPr id="9" name="Zástupný nadpis 1">
            <a:extLst>
              <a:ext uri="{FF2B5EF4-FFF2-40B4-BE49-F238E27FC236}">
                <a16:creationId xmlns:a16="http://schemas.microsoft.com/office/drawing/2014/main" id="{6B34665A-4377-DA29-C767-489E06A1F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472" y="1016579"/>
            <a:ext cx="10032310" cy="960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92F3A8A8-9183-E2D7-63AA-A3BFA3DBC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472" y="2041238"/>
            <a:ext cx="10032310" cy="4350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4242540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mrak, venku, obloha, budova&#10;&#10;Popis byl vytvořen automaticky">
            <a:extLst>
              <a:ext uri="{FF2B5EF4-FFF2-40B4-BE49-F238E27FC236}">
                <a16:creationId xmlns:a16="http://schemas.microsoft.com/office/drawing/2014/main" id="{6F66CCB6-A823-0F33-D82C-2F25A484AA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7263"/>
            <a:ext cx="12192000" cy="781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3">
            <a:extLst>
              <a:ext uri="{FF2B5EF4-FFF2-40B4-BE49-F238E27FC236}">
                <a16:creationId xmlns:a16="http://schemas.microsoft.com/office/drawing/2014/main" id="{4CCCCAA1-1407-97D4-74DA-20F94D01A9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4138"/>
            <a:ext cx="121920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7582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">
            <a:extLst>
              <a:ext uri="{FF2B5EF4-FFF2-40B4-BE49-F238E27FC236}">
                <a16:creationId xmlns:a16="http://schemas.microsoft.com/office/drawing/2014/main" id="{DEEC94C8-157D-014E-2038-EC9E265C57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4138"/>
            <a:ext cx="121920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4642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">
            <a:extLst>
              <a:ext uri="{FF2B5EF4-FFF2-40B4-BE49-F238E27FC236}">
                <a16:creationId xmlns:a16="http://schemas.microsoft.com/office/drawing/2014/main" id="{0A73E2B5-2497-30C4-78CA-F1A08AE781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2192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nadpis 1"/>
          <p:cNvSpPr>
            <a:spLocks noGrp="1"/>
          </p:cNvSpPr>
          <p:nvPr>
            <p:ph type="title"/>
          </p:nvPr>
        </p:nvSpPr>
        <p:spPr>
          <a:xfrm>
            <a:off x="1291472" y="1016578"/>
            <a:ext cx="10032310" cy="96000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7450907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CESTN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" descr="Obsah obrázku budova, kupole, okno, včelí plástev&#10;&#10;Popis byl vytvořen automaticky">
            <a:extLst>
              <a:ext uri="{FF2B5EF4-FFF2-40B4-BE49-F238E27FC236}">
                <a16:creationId xmlns:a16="http://schemas.microsoft.com/office/drawing/2014/main" id="{2DCAFE30-0CD7-FDEF-0C5E-C896E4D458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0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4">
            <a:extLst>
              <a:ext uri="{FF2B5EF4-FFF2-40B4-BE49-F238E27FC236}">
                <a16:creationId xmlns:a16="http://schemas.microsoft.com/office/drawing/2014/main" id="{3E8D2DD8-FE6B-A61C-9166-D7FFE36167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192000" cy="109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7891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ZCESTNIK Samp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" descr="Obsah obrázku budova, kupole, okno, včelí plástev&#10;&#10;Popis byl vytvořen automaticky">
            <a:extLst>
              <a:ext uri="{FF2B5EF4-FFF2-40B4-BE49-F238E27FC236}">
                <a16:creationId xmlns:a16="http://schemas.microsoft.com/office/drawing/2014/main" id="{5B0FBE23-5777-1AEA-82FB-14E5A5DA65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Skupina 4">
            <a:extLst>
              <a:ext uri="{FF2B5EF4-FFF2-40B4-BE49-F238E27FC236}">
                <a16:creationId xmlns:a16="http://schemas.microsoft.com/office/drawing/2014/main" id="{87D08CB9-E52B-A204-2DC6-5F3E7AA015E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06775" y="1190625"/>
            <a:ext cx="2565400" cy="2965450"/>
            <a:chOff x="3406429" y="1190771"/>
            <a:chExt cx="2565890" cy="2964747"/>
          </a:xfrm>
        </p:grpSpPr>
        <p:sp>
          <p:nvSpPr>
            <p:cNvPr id="4" name="Grafický objekt 16">
              <a:extLst>
                <a:ext uri="{FF2B5EF4-FFF2-40B4-BE49-F238E27FC236}">
                  <a16:creationId xmlns:a16="http://schemas.microsoft.com/office/drawing/2014/main" id="{751971B9-2D36-ABE4-6986-E1AD14AFF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429" y="1190771"/>
              <a:ext cx="2565890" cy="2964747"/>
            </a:xfrm>
            <a:custGeom>
              <a:avLst/>
              <a:gdLst>
                <a:gd name="T0" fmla="*/ 1281436 w 2565890"/>
                <a:gd name="T1" fmla="*/ 0 h 2964747"/>
                <a:gd name="T2" fmla="*/ 0 w 2565890"/>
                <a:gd name="T3" fmla="*/ 739677 h 2964747"/>
                <a:gd name="T4" fmla="*/ 1677 w 2565890"/>
                <a:gd name="T5" fmla="*/ 2222051 h 2964747"/>
                <a:gd name="T6" fmla="*/ 1284455 w 2565890"/>
                <a:gd name="T7" fmla="*/ 2964747 h 2964747"/>
                <a:gd name="T8" fmla="*/ 2565890 w 2565890"/>
                <a:gd name="T9" fmla="*/ 2224735 h 2964747"/>
                <a:gd name="T10" fmla="*/ 2564213 w 2565890"/>
                <a:gd name="T11" fmla="*/ 742696 h 2964747"/>
                <a:gd name="T12" fmla="*/ 1281436 w 2565890"/>
                <a:gd name="T13" fmla="*/ 0 h 29647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65890" h="2964747">
                  <a:moveTo>
                    <a:pt x="1281436" y="0"/>
                  </a:moveTo>
                  <a:lnTo>
                    <a:pt x="0" y="739677"/>
                  </a:lnTo>
                  <a:lnTo>
                    <a:pt x="1677" y="2222051"/>
                  </a:lnTo>
                  <a:lnTo>
                    <a:pt x="1284455" y="2964747"/>
                  </a:lnTo>
                  <a:lnTo>
                    <a:pt x="2565890" y="2224735"/>
                  </a:lnTo>
                  <a:lnTo>
                    <a:pt x="2564213" y="742696"/>
                  </a:lnTo>
                  <a:lnTo>
                    <a:pt x="1281436" y="0"/>
                  </a:lnTo>
                  <a:close/>
                </a:path>
              </a:pathLst>
            </a:custGeom>
            <a:solidFill>
              <a:srgbClr val="EDF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3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5" name="Zástupný nadpis 1">
              <a:extLst>
                <a:ext uri="{FF2B5EF4-FFF2-40B4-BE49-F238E27FC236}">
                  <a16:creationId xmlns:a16="http://schemas.microsoft.com/office/drawing/2014/main" id="{6CACBFD3-E256-BBC8-6AD7-A43C9D74A36B}"/>
                </a:ext>
              </a:extLst>
            </p:cNvPr>
            <p:cNvSpPr txBox="1">
              <a:spLocks/>
            </p:cNvSpPr>
            <p:nvPr/>
          </p:nvSpPr>
          <p:spPr>
            <a:xfrm>
              <a:off x="3519164" y="1852602"/>
              <a:ext cx="2322956" cy="1688700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00" b="0" kern="1200">
                  <a:solidFill>
                    <a:srgbClr val="99A59B"/>
                  </a:solidFill>
                  <a:latin typeface="Akzidenz-Grotesk Pro Regular" panose="02000503030000020003" pitchFamily="50" charset="0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6" name="Skupina 7">
            <a:extLst>
              <a:ext uri="{FF2B5EF4-FFF2-40B4-BE49-F238E27FC236}">
                <a16:creationId xmlns:a16="http://schemas.microsoft.com/office/drawing/2014/main" id="{4E3BD110-B72D-9A8D-29A1-67D8D48A14B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115050" y="1190625"/>
            <a:ext cx="2565400" cy="2965450"/>
            <a:chOff x="3406429" y="1190771"/>
            <a:chExt cx="2565890" cy="2964747"/>
          </a:xfrm>
        </p:grpSpPr>
        <p:sp>
          <p:nvSpPr>
            <p:cNvPr id="7" name="Grafický objekt 16">
              <a:extLst>
                <a:ext uri="{FF2B5EF4-FFF2-40B4-BE49-F238E27FC236}">
                  <a16:creationId xmlns:a16="http://schemas.microsoft.com/office/drawing/2014/main" id="{F33D6363-4D72-A7F0-8B8F-1D5E6CC8D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429" y="1190771"/>
              <a:ext cx="2565890" cy="2964747"/>
            </a:xfrm>
            <a:custGeom>
              <a:avLst/>
              <a:gdLst>
                <a:gd name="T0" fmla="*/ 1281436 w 2565890"/>
                <a:gd name="T1" fmla="*/ 0 h 2964747"/>
                <a:gd name="T2" fmla="*/ 0 w 2565890"/>
                <a:gd name="T3" fmla="*/ 739677 h 2964747"/>
                <a:gd name="T4" fmla="*/ 1677 w 2565890"/>
                <a:gd name="T5" fmla="*/ 2222051 h 2964747"/>
                <a:gd name="T6" fmla="*/ 1284455 w 2565890"/>
                <a:gd name="T7" fmla="*/ 2964747 h 2964747"/>
                <a:gd name="T8" fmla="*/ 2565890 w 2565890"/>
                <a:gd name="T9" fmla="*/ 2224735 h 2964747"/>
                <a:gd name="T10" fmla="*/ 2564213 w 2565890"/>
                <a:gd name="T11" fmla="*/ 742696 h 2964747"/>
                <a:gd name="T12" fmla="*/ 1281436 w 2565890"/>
                <a:gd name="T13" fmla="*/ 0 h 29647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65890" h="2964747">
                  <a:moveTo>
                    <a:pt x="1281436" y="0"/>
                  </a:moveTo>
                  <a:lnTo>
                    <a:pt x="0" y="739677"/>
                  </a:lnTo>
                  <a:lnTo>
                    <a:pt x="1677" y="2222051"/>
                  </a:lnTo>
                  <a:lnTo>
                    <a:pt x="1284455" y="2964747"/>
                  </a:lnTo>
                  <a:lnTo>
                    <a:pt x="2565890" y="2224735"/>
                  </a:lnTo>
                  <a:lnTo>
                    <a:pt x="2564213" y="742696"/>
                  </a:lnTo>
                  <a:lnTo>
                    <a:pt x="1281436" y="0"/>
                  </a:lnTo>
                  <a:close/>
                </a:path>
              </a:pathLst>
            </a:custGeom>
            <a:solidFill>
              <a:srgbClr val="EDF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3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8" name="Zástupný nadpis 1">
              <a:extLst>
                <a:ext uri="{FF2B5EF4-FFF2-40B4-BE49-F238E27FC236}">
                  <a16:creationId xmlns:a16="http://schemas.microsoft.com/office/drawing/2014/main" id="{D62E95E8-BC55-34A6-5BAA-4135AC651527}"/>
                </a:ext>
              </a:extLst>
            </p:cNvPr>
            <p:cNvSpPr txBox="1">
              <a:spLocks/>
            </p:cNvSpPr>
            <p:nvPr/>
          </p:nvSpPr>
          <p:spPr>
            <a:xfrm>
              <a:off x="3519164" y="1852602"/>
              <a:ext cx="2322956" cy="1688700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00" b="0" kern="1200">
                  <a:solidFill>
                    <a:srgbClr val="99A59B"/>
                  </a:solidFill>
                  <a:latin typeface="Akzidenz-Grotesk Pro Regular" panose="02000503030000020003" pitchFamily="50" charset="0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9" name="Skupina 10">
            <a:extLst>
              <a:ext uri="{FF2B5EF4-FFF2-40B4-BE49-F238E27FC236}">
                <a16:creationId xmlns:a16="http://schemas.microsoft.com/office/drawing/2014/main" id="{4F222CB4-5DE6-A467-DC0B-EEBCDECEE1A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823325" y="1190625"/>
            <a:ext cx="2566988" cy="2965450"/>
            <a:chOff x="3406429" y="1190771"/>
            <a:chExt cx="2565890" cy="2964747"/>
          </a:xfrm>
        </p:grpSpPr>
        <p:sp>
          <p:nvSpPr>
            <p:cNvPr id="10" name="Grafický objekt 16">
              <a:extLst>
                <a:ext uri="{FF2B5EF4-FFF2-40B4-BE49-F238E27FC236}">
                  <a16:creationId xmlns:a16="http://schemas.microsoft.com/office/drawing/2014/main" id="{9FA5BF7A-6DE5-37E1-06B8-411DCB7CF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429" y="1190771"/>
              <a:ext cx="2565890" cy="2964747"/>
            </a:xfrm>
            <a:custGeom>
              <a:avLst/>
              <a:gdLst>
                <a:gd name="T0" fmla="*/ 1281436 w 2565890"/>
                <a:gd name="T1" fmla="*/ 0 h 2964747"/>
                <a:gd name="T2" fmla="*/ 0 w 2565890"/>
                <a:gd name="T3" fmla="*/ 739677 h 2964747"/>
                <a:gd name="T4" fmla="*/ 1677 w 2565890"/>
                <a:gd name="T5" fmla="*/ 2222051 h 2964747"/>
                <a:gd name="T6" fmla="*/ 1284455 w 2565890"/>
                <a:gd name="T7" fmla="*/ 2964747 h 2964747"/>
                <a:gd name="T8" fmla="*/ 2565890 w 2565890"/>
                <a:gd name="T9" fmla="*/ 2224735 h 2964747"/>
                <a:gd name="T10" fmla="*/ 2564213 w 2565890"/>
                <a:gd name="T11" fmla="*/ 742696 h 2964747"/>
                <a:gd name="T12" fmla="*/ 1281436 w 2565890"/>
                <a:gd name="T13" fmla="*/ 0 h 29647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65890" h="2964747">
                  <a:moveTo>
                    <a:pt x="1281436" y="0"/>
                  </a:moveTo>
                  <a:lnTo>
                    <a:pt x="0" y="739677"/>
                  </a:lnTo>
                  <a:lnTo>
                    <a:pt x="1677" y="2222051"/>
                  </a:lnTo>
                  <a:lnTo>
                    <a:pt x="1284455" y="2964747"/>
                  </a:lnTo>
                  <a:lnTo>
                    <a:pt x="2565890" y="2224735"/>
                  </a:lnTo>
                  <a:lnTo>
                    <a:pt x="2564213" y="742696"/>
                  </a:lnTo>
                  <a:lnTo>
                    <a:pt x="1281436" y="0"/>
                  </a:lnTo>
                  <a:close/>
                </a:path>
              </a:pathLst>
            </a:custGeom>
            <a:solidFill>
              <a:srgbClr val="EDF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3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11" name="Zástupný nadpis 1">
              <a:extLst>
                <a:ext uri="{FF2B5EF4-FFF2-40B4-BE49-F238E27FC236}">
                  <a16:creationId xmlns:a16="http://schemas.microsoft.com/office/drawing/2014/main" id="{A0EE14AF-7F62-11FB-C3A2-D6348B15A495}"/>
                </a:ext>
              </a:extLst>
            </p:cNvPr>
            <p:cNvSpPr txBox="1">
              <a:spLocks/>
            </p:cNvSpPr>
            <p:nvPr/>
          </p:nvSpPr>
          <p:spPr>
            <a:xfrm>
              <a:off x="3519094" y="1852602"/>
              <a:ext cx="2323106" cy="1688700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00" b="0" kern="1200">
                  <a:solidFill>
                    <a:srgbClr val="99A59B"/>
                  </a:solidFill>
                  <a:latin typeface="Akzidenz-Grotesk Pro Regular" panose="02000503030000020003" pitchFamily="50" charset="0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12" name="Skupina 13">
            <a:extLst>
              <a:ext uri="{FF2B5EF4-FFF2-40B4-BE49-F238E27FC236}">
                <a16:creationId xmlns:a16="http://schemas.microsoft.com/office/drawing/2014/main" id="{8FFA5DF9-B703-ADF3-2C43-1B99361419B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760913" y="3540125"/>
            <a:ext cx="2565400" cy="2965450"/>
            <a:chOff x="3406429" y="1190771"/>
            <a:chExt cx="2565890" cy="2964747"/>
          </a:xfrm>
        </p:grpSpPr>
        <p:sp>
          <p:nvSpPr>
            <p:cNvPr id="13" name="Grafický objekt 16">
              <a:extLst>
                <a:ext uri="{FF2B5EF4-FFF2-40B4-BE49-F238E27FC236}">
                  <a16:creationId xmlns:a16="http://schemas.microsoft.com/office/drawing/2014/main" id="{E6B04F2A-2F4F-FA61-E42F-830E2E6BB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429" y="1190771"/>
              <a:ext cx="2565890" cy="2964747"/>
            </a:xfrm>
            <a:custGeom>
              <a:avLst/>
              <a:gdLst>
                <a:gd name="T0" fmla="*/ 1281436 w 2565890"/>
                <a:gd name="T1" fmla="*/ 0 h 2964747"/>
                <a:gd name="T2" fmla="*/ 0 w 2565890"/>
                <a:gd name="T3" fmla="*/ 739677 h 2964747"/>
                <a:gd name="T4" fmla="*/ 1677 w 2565890"/>
                <a:gd name="T5" fmla="*/ 2222051 h 2964747"/>
                <a:gd name="T6" fmla="*/ 1284455 w 2565890"/>
                <a:gd name="T7" fmla="*/ 2964747 h 2964747"/>
                <a:gd name="T8" fmla="*/ 2565890 w 2565890"/>
                <a:gd name="T9" fmla="*/ 2224735 h 2964747"/>
                <a:gd name="T10" fmla="*/ 2564213 w 2565890"/>
                <a:gd name="T11" fmla="*/ 742696 h 2964747"/>
                <a:gd name="T12" fmla="*/ 1281436 w 2565890"/>
                <a:gd name="T13" fmla="*/ 0 h 29647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65890" h="2964747">
                  <a:moveTo>
                    <a:pt x="1281436" y="0"/>
                  </a:moveTo>
                  <a:lnTo>
                    <a:pt x="0" y="739677"/>
                  </a:lnTo>
                  <a:lnTo>
                    <a:pt x="1677" y="2222051"/>
                  </a:lnTo>
                  <a:lnTo>
                    <a:pt x="1284455" y="2964747"/>
                  </a:lnTo>
                  <a:lnTo>
                    <a:pt x="2565890" y="2224735"/>
                  </a:lnTo>
                  <a:lnTo>
                    <a:pt x="2564213" y="742696"/>
                  </a:lnTo>
                  <a:lnTo>
                    <a:pt x="1281436" y="0"/>
                  </a:lnTo>
                  <a:close/>
                </a:path>
              </a:pathLst>
            </a:custGeom>
            <a:solidFill>
              <a:srgbClr val="EDF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3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14" name="Zástupný nadpis 1">
              <a:extLst>
                <a:ext uri="{FF2B5EF4-FFF2-40B4-BE49-F238E27FC236}">
                  <a16:creationId xmlns:a16="http://schemas.microsoft.com/office/drawing/2014/main" id="{EE67F20E-BFDE-58BF-D44A-7029947330F8}"/>
                </a:ext>
              </a:extLst>
            </p:cNvPr>
            <p:cNvSpPr txBox="1">
              <a:spLocks/>
            </p:cNvSpPr>
            <p:nvPr/>
          </p:nvSpPr>
          <p:spPr>
            <a:xfrm>
              <a:off x="3519163" y="1852602"/>
              <a:ext cx="2322957" cy="1688700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00" b="0" kern="1200">
                  <a:solidFill>
                    <a:srgbClr val="99A59B"/>
                  </a:solidFill>
                  <a:latin typeface="Akzidenz-Grotesk Pro Regular" panose="02000503030000020003" pitchFamily="50" charset="0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15" name="Skupina 16">
            <a:extLst>
              <a:ext uri="{FF2B5EF4-FFF2-40B4-BE49-F238E27FC236}">
                <a16:creationId xmlns:a16="http://schemas.microsoft.com/office/drawing/2014/main" id="{F5A9FFC0-0CB5-52F3-9AF9-8D233184C4C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469188" y="3540125"/>
            <a:ext cx="2566987" cy="2965450"/>
            <a:chOff x="3406429" y="1190771"/>
            <a:chExt cx="2565890" cy="2964747"/>
          </a:xfrm>
        </p:grpSpPr>
        <p:sp>
          <p:nvSpPr>
            <p:cNvPr id="16" name="Grafický objekt 16">
              <a:extLst>
                <a:ext uri="{FF2B5EF4-FFF2-40B4-BE49-F238E27FC236}">
                  <a16:creationId xmlns:a16="http://schemas.microsoft.com/office/drawing/2014/main" id="{16B92B7F-4899-1EDF-6051-093AD2571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429" y="1190771"/>
              <a:ext cx="2565890" cy="2964747"/>
            </a:xfrm>
            <a:custGeom>
              <a:avLst/>
              <a:gdLst>
                <a:gd name="T0" fmla="*/ 1281436 w 2565890"/>
                <a:gd name="T1" fmla="*/ 0 h 2964747"/>
                <a:gd name="T2" fmla="*/ 0 w 2565890"/>
                <a:gd name="T3" fmla="*/ 739677 h 2964747"/>
                <a:gd name="T4" fmla="*/ 1677 w 2565890"/>
                <a:gd name="T5" fmla="*/ 2222051 h 2964747"/>
                <a:gd name="T6" fmla="*/ 1284455 w 2565890"/>
                <a:gd name="T7" fmla="*/ 2964747 h 2964747"/>
                <a:gd name="T8" fmla="*/ 2565890 w 2565890"/>
                <a:gd name="T9" fmla="*/ 2224735 h 2964747"/>
                <a:gd name="T10" fmla="*/ 2564213 w 2565890"/>
                <a:gd name="T11" fmla="*/ 742696 h 2964747"/>
                <a:gd name="T12" fmla="*/ 1281436 w 2565890"/>
                <a:gd name="T13" fmla="*/ 0 h 29647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65890" h="2964747">
                  <a:moveTo>
                    <a:pt x="1281436" y="0"/>
                  </a:moveTo>
                  <a:lnTo>
                    <a:pt x="0" y="739677"/>
                  </a:lnTo>
                  <a:lnTo>
                    <a:pt x="1677" y="2222051"/>
                  </a:lnTo>
                  <a:lnTo>
                    <a:pt x="1284455" y="2964747"/>
                  </a:lnTo>
                  <a:lnTo>
                    <a:pt x="2565890" y="2224735"/>
                  </a:lnTo>
                  <a:lnTo>
                    <a:pt x="2564213" y="742696"/>
                  </a:lnTo>
                  <a:lnTo>
                    <a:pt x="1281436" y="0"/>
                  </a:lnTo>
                  <a:close/>
                </a:path>
              </a:pathLst>
            </a:custGeom>
            <a:solidFill>
              <a:srgbClr val="EDF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3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17" name="Zástupný nadpis 1">
              <a:extLst>
                <a:ext uri="{FF2B5EF4-FFF2-40B4-BE49-F238E27FC236}">
                  <a16:creationId xmlns:a16="http://schemas.microsoft.com/office/drawing/2014/main" id="{A3C0A4AD-0B29-1CE1-7CC3-19299B81B5DD}"/>
                </a:ext>
              </a:extLst>
            </p:cNvPr>
            <p:cNvSpPr txBox="1">
              <a:spLocks/>
            </p:cNvSpPr>
            <p:nvPr/>
          </p:nvSpPr>
          <p:spPr>
            <a:xfrm>
              <a:off x="3519093" y="1852602"/>
              <a:ext cx="2323107" cy="1688700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00" b="0" kern="1200">
                  <a:solidFill>
                    <a:srgbClr val="99A59B"/>
                  </a:solidFill>
                  <a:latin typeface="Akzidenz-Grotesk Pro Regular" panose="02000503030000020003" pitchFamily="50" charset="0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18" name="Skupina 19">
            <a:extLst>
              <a:ext uri="{FF2B5EF4-FFF2-40B4-BE49-F238E27FC236}">
                <a16:creationId xmlns:a16="http://schemas.microsoft.com/office/drawing/2014/main" id="{E8CB4AAF-9D5E-27F8-6879-98881EED974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69925" y="1195388"/>
            <a:ext cx="2565400" cy="2965450"/>
            <a:chOff x="3406429" y="1190771"/>
            <a:chExt cx="2565890" cy="2964747"/>
          </a:xfrm>
        </p:grpSpPr>
        <p:sp>
          <p:nvSpPr>
            <p:cNvPr id="19" name="Grafický objekt 16">
              <a:extLst>
                <a:ext uri="{FF2B5EF4-FFF2-40B4-BE49-F238E27FC236}">
                  <a16:creationId xmlns:a16="http://schemas.microsoft.com/office/drawing/2014/main" id="{390E309F-F109-06CD-067E-A0DD24DCC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429" y="1190771"/>
              <a:ext cx="2565890" cy="2964747"/>
            </a:xfrm>
            <a:custGeom>
              <a:avLst/>
              <a:gdLst>
                <a:gd name="T0" fmla="*/ 1281436 w 2565890"/>
                <a:gd name="T1" fmla="*/ 0 h 2964747"/>
                <a:gd name="T2" fmla="*/ 0 w 2565890"/>
                <a:gd name="T3" fmla="*/ 739677 h 2964747"/>
                <a:gd name="T4" fmla="*/ 1677 w 2565890"/>
                <a:gd name="T5" fmla="*/ 2222051 h 2964747"/>
                <a:gd name="T6" fmla="*/ 1284455 w 2565890"/>
                <a:gd name="T7" fmla="*/ 2964747 h 2964747"/>
                <a:gd name="T8" fmla="*/ 2565890 w 2565890"/>
                <a:gd name="T9" fmla="*/ 2224735 h 2964747"/>
                <a:gd name="T10" fmla="*/ 2564213 w 2565890"/>
                <a:gd name="T11" fmla="*/ 742696 h 2964747"/>
                <a:gd name="T12" fmla="*/ 1281436 w 2565890"/>
                <a:gd name="T13" fmla="*/ 0 h 29647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65890" h="2964747">
                  <a:moveTo>
                    <a:pt x="1281436" y="0"/>
                  </a:moveTo>
                  <a:lnTo>
                    <a:pt x="0" y="739677"/>
                  </a:lnTo>
                  <a:lnTo>
                    <a:pt x="1677" y="2222051"/>
                  </a:lnTo>
                  <a:lnTo>
                    <a:pt x="1284455" y="2964747"/>
                  </a:lnTo>
                  <a:lnTo>
                    <a:pt x="2565890" y="2224735"/>
                  </a:lnTo>
                  <a:lnTo>
                    <a:pt x="2564213" y="742696"/>
                  </a:lnTo>
                  <a:lnTo>
                    <a:pt x="1281436" y="0"/>
                  </a:lnTo>
                  <a:close/>
                </a:path>
              </a:pathLst>
            </a:custGeom>
            <a:solidFill>
              <a:srgbClr val="EDF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3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20" name="Zástupný nadpis 1">
              <a:extLst>
                <a:ext uri="{FF2B5EF4-FFF2-40B4-BE49-F238E27FC236}">
                  <a16:creationId xmlns:a16="http://schemas.microsoft.com/office/drawing/2014/main" id="{3DF552BB-D049-EE21-8E19-F7A697926ABC}"/>
                </a:ext>
              </a:extLst>
            </p:cNvPr>
            <p:cNvSpPr txBox="1">
              <a:spLocks/>
            </p:cNvSpPr>
            <p:nvPr/>
          </p:nvSpPr>
          <p:spPr>
            <a:xfrm>
              <a:off x="3519164" y="1852601"/>
              <a:ext cx="2322956" cy="1688700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00" b="0" kern="1200">
                  <a:solidFill>
                    <a:srgbClr val="99A59B"/>
                  </a:solidFill>
                  <a:latin typeface="Akzidenz-Grotesk Pro Regular" panose="02000503030000020003" pitchFamily="50" charset="0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cs-CZ"/>
                <a:t> </a:t>
              </a:r>
            </a:p>
          </p:txBody>
        </p:sp>
      </p:grpSp>
      <p:grpSp>
        <p:nvGrpSpPr>
          <p:cNvPr id="21" name="Skupina 22">
            <a:extLst>
              <a:ext uri="{FF2B5EF4-FFF2-40B4-BE49-F238E27FC236}">
                <a16:creationId xmlns:a16="http://schemas.microsoft.com/office/drawing/2014/main" id="{684534FE-A789-406F-85C2-01B1283753E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028825" y="3562350"/>
            <a:ext cx="2565400" cy="2963863"/>
            <a:chOff x="3406429" y="1190771"/>
            <a:chExt cx="2565890" cy="2964747"/>
          </a:xfrm>
        </p:grpSpPr>
        <p:sp>
          <p:nvSpPr>
            <p:cNvPr id="22" name="Grafický objekt 16">
              <a:extLst>
                <a:ext uri="{FF2B5EF4-FFF2-40B4-BE49-F238E27FC236}">
                  <a16:creationId xmlns:a16="http://schemas.microsoft.com/office/drawing/2014/main" id="{55024556-091A-0970-0A1F-D8C64B462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429" y="1190771"/>
              <a:ext cx="2565890" cy="2964747"/>
            </a:xfrm>
            <a:custGeom>
              <a:avLst/>
              <a:gdLst>
                <a:gd name="T0" fmla="*/ 1281436 w 2565890"/>
                <a:gd name="T1" fmla="*/ 0 h 2964747"/>
                <a:gd name="T2" fmla="*/ 0 w 2565890"/>
                <a:gd name="T3" fmla="*/ 739677 h 2964747"/>
                <a:gd name="T4" fmla="*/ 1677 w 2565890"/>
                <a:gd name="T5" fmla="*/ 2222051 h 2964747"/>
                <a:gd name="T6" fmla="*/ 1284455 w 2565890"/>
                <a:gd name="T7" fmla="*/ 2964747 h 2964747"/>
                <a:gd name="T8" fmla="*/ 2565890 w 2565890"/>
                <a:gd name="T9" fmla="*/ 2224735 h 2964747"/>
                <a:gd name="T10" fmla="*/ 2564213 w 2565890"/>
                <a:gd name="T11" fmla="*/ 742696 h 2964747"/>
                <a:gd name="T12" fmla="*/ 1281436 w 2565890"/>
                <a:gd name="T13" fmla="*/ 0 h 29647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65890" h="2964747">
                  <a:moveTo>
                    <a:pt x="1281436" y="0"/>
                  </a:moveTo>
                  <a:lnTo>
                    <a:pt x="0" y="739677"/>
                  </a:lnTo>
                  <a:lnTo>
                    <a:pt x="1677" y="2222051"/>
                  </a:lnTo>
                  <a:lnTo>
                    <a:pt x="1284455" y="2964747"/>
                  </a:lnTo>
                  <a:lnTo>
                    <a:pt x="2565890" y="2224735"/>
                  </a:lnTo>
                  <a:lnTo>
                    <a:pt x="2564213" y="742696"/>
                  </a:lnTo>
                  <a:lnTo>
                    <a:pt x="1281436" y="0"/>
                  </a:lnTo>
                  <a:close/>
                </a:path>
              </a:pathLst>
            </a:custGeom>
            <a:solidFill>
              <a:srgbClr val="EDF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3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23" name="Zástupný nadpis 1">
              <a:extLst>
                <a:ext uri="{FF2B5EF4-FFF2-40B4-BE49-F238E27FC236}">
                  <a16:creationId xmlns:a16="http://schemas.microsoft.com/office/drawing/2014/main" id="{5EDFED78-2DE7-7574-0BF8-2BDEB60ECCB6}"/>
                </a:ext>
              </a:extLst>
            </p:cNvPr>
            <p:cNvSpPr txBox="1">
              <a:spLocks/>
            </p:cNvSpPr>
            <p:nvPr/>
          </p:nvSpPr>
          <p:spPr>
            <a:xfrm>
              <a:off x="3519164" y="1852956"/>
              <a:ext cx="2322956" cy="168801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00" b="0" kern="1200">
                  <a:solidFill>
                    <a:srgbClr val="99A59B"/>
                  </a:solidFill>
                  <a:latin typeface="Akzidenz-Grotesk Pro Regular" panose="02000503030000020003" pitchFamily="50" charset="0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cs-CZ"/>
            </a:p>
          </p:txBody>
        </p:sp>
      </p:grpSp>
      <p:pic>
        <p:nvPicPr>
          <p:cNvPr id="24" name="Obrázek 25">
            <a:extLst>
              <a:ext uri="{FF2B5EF4-FFF2-40B4-BE49-F238E27FC236}">
                <a16:creationId xmlns:a16="http://schemas.microsoft.com/office/drawing/2014/main" id="{043C2487-6C32-EF05-EB08-19F17C8F8D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192000" cy="109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3294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CHODOVÁ STRÁNK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">
            <a:extLst>
              <a:ext uri="{FF2B5EF4-FFF2-40B4-BE49-F238E27FC236}">
                <a16:creationId xmlns:a16="http://schemas.microsoft.com/office/drawing/2014/main" id="{70392319-6EDA-1F21-B394-143CA0F50C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4">
            <a:extLst>
              <a:ext uri="{FF2B5EF4-FFF2-40B4-BE49-F238E27FC236}">
                <a16:creationId xmlns:a16="http://schemas.microsoft.com/office/drawing/2014/main" id="{84909434-486A-C83B-FFE2-A5ABE38B2D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192000" cy="109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nadpis 1"/>
          <p:cNvSpPr>
            <a:spLocks noGrp="1"/>
          </p:cNvSpPr>
          <p:nvPr>
            <p:ph type="title"/>
          </p:nvPr>
        </p:nvSpPr>
        <p:spPr>
          <a:xfrm>
            <a:off x="1291472" y="2919337"/>
            <a:ext cx="5458952" cy="30847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89242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FA1626-D1B6-124F-D110-AA896CE3D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EA4D178-FAF5-903A-C70C-025645FCA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03D4787-1283-4475-4596-15E589658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3EA7E9-3FF1-D2C1-A681-BC91DF5FE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D8CE-627E-40A4-BB69-65017F6A4272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938B5EB-75BB-C769-457C-9E60BF0DC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3E529E1-7196-E9DE-D39B-7E71C4E3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AA1F-790D-4B9E-AC52-69C746A8EF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6836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">
            <a:extLst>
              <a:ext uri="{FF2B5EF4-FFF2-40B4-BE49-F238E27FC236}">
                <a16:creationId xmlns:a16="http://schemas.microsoft.com/office/drawing/2014/main" id="{45C6D992-A96A-7964-40F4-2279E6240E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192000" cy="109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nadpis 1"/>
          <p:cNvSpPr>
            <a:spLocks noGrp="1"/>
          </p:cNvSpPr>
          <p:nvPr>
            <p:ph type="title"/>
          </p:nvPr>
        </p:nvSpPr>
        <p:spPr>
          <a:xfrm>
            <a:off x="1291472" y="1016578"/>
            <a:ext cx="10032310" cy="96000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10" name="Zástupný text 2"/>
          <p:cNvSpPr>
            <a:spLocks noGrp="1"/>
          </p:cNvSpPr>
          <p:nvPr>
            <p:ph idx="1"/>
          </p:nvPr>
        </p:nvSpPr>
        <p:spPr>
          <a:xfrm>
            <a:off x="1291472" y="2041238"/>
            <a:ext cx="10032310" cy="43503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148512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">
            <a:extLst>
              <a:ext uri="{FF2B5EF4-FFF2-40B4-BE49-F238E27FC236}">
                <a16:creationId xmlns:a16="http://schemas.microsoft.com/office/drawing/2014/main" id="{D8062294-79A8-C462-39FC-6E0D759E34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10C7DEA5-BB25-01D0-EABA-AE74EDA3465D}"/>
              </a:ext>
            </a:extLst>
          </p:cNvPr>
          <p:cNvSpPr/>
          <p:nvPr userDrawn="1"/>
        </p:nvSpPr>
        <p:spPr>
          <a:xfrm>
            <a:off x="1292225" y="434975"/>
            <a:ext cx="1920875" cy="295275"/>
          </a:xfrm>
          <a:prstGeom prst="rect">
            <a:avLst/>
          </a:prstGeom>
          <a:solidFill>
            <a:srgbClr val="DBE1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Zástupný nadpis 1"/>
          <p:cNvSpPr>
            <a:spLocks noGrp="1"/>
          </p:cNvSpPr>
          <p:nvPr>
            <p:ph type="title"/>
          </p:nvPr>
        </p:nvSpPr>
        <p:spPr>
          <a:xfrm>
            <a:off x="1291472" y="1016578"/>
            <a:ext cx="10032310" cy="96000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10" name="Zástupný text 2"/>
          <p:cNvSpPr>
            <a:spLocks noGrp="1"/>
          </p:cNvSpPr>
          <p:nvPr>
            <p:ph idx="1"/>
          </p:nvPr>
        </p:nvSpPr>
        <p:spPr>
          <a:xfrm>
            <a:off x="1291472" y="2041238"/>
            <a:ext cx="10032310" cy="43503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919441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VÁ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">
            <a:extLst>
              <a:ext uri="{FF2B5EF4-FFF2-40B4-BE49-F238E27FC236}">
                <a16:creationId xmlns:a16="http://schemas.microsoft.com/office/drawing/2014/main" id="{1E19E5E5-C51B-027D-3F1E-BF66888B00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192000" cy="109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text 2"/>
          <p:cNvSpPr>
            <a:spLocks noGrp="1"/>
          </p:cNvSpPr>
          <p:nvPr>
            <p:ph idx="1"/>
          </p:nvPr>
        </p:nvSpPr>
        <p:spPr>
          <a:xfrm>
            <a:off x="1291472" y="2041238"/>
            <a:ext cx="10032310" cy="43503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nadpis 1"/>
          <p:cNvSpPr>
            <a:spLocks noGrp="1"/>
          </p:cNvSpPr>
          <p:nvPr>
            <p:ph type="title"/>
          </p:nvPr>
        </p:nvSpPr>
        <p:spPr>
          <a:xfrm>
            <a:off x="1291472" y="1016578"/>
            <a:ext cx="10032310" cy="96000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0198826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OVÁ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" descr="Obsah obrázku klipart&#10;&#10;Popis byl vytvořen automaticky">
            <a:extLst>
              <a:ext uri="{FF2B5EF4-FFF2-40B4-BE49-F238E27FC236}">
                <a16:creationId xmlns:a16="http://schemas.microsoft.com/office/drawing/2014/main" id="{678EEE78-F8EA-E657-D9B0-1F80165C5D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4">
            <a:extLst>
              <a:ext uri="{FF2B5EF4-FFF2-40B4-BE49-F238E27FC236}">
                <a16:creationId xmlns:a16="http://schemas.microsoft.com/office/drawing/2014/main" id="{E0734047-056D-58D4-60CE-C22025DD42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192000" cy="109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nadpis 1"/>
          <p:cNvSpPr>
            <a:spLocks noGrp="1"/>
          </p:cNvSpPr>
          <p:nvPr>
            <p:ph type="title"/>
          </p:nvPr>
        </p:nvSpPr>
        <p:spPr>
          <a:xfrm>
            <a:off x="1291472" y="1219777"/>
            <a:ext cx="5893099" cy="10999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text 2"/>
          <p:cNvSpPr>
            <a:spLocks noGrp="1"/>
          </p:cNvSpPr>
          <p:nvPr>
            <p:ph idx="1"/>
          </p:nvPr>
        </p:nvSpPr>
        <p:spPr>
          <a:xfrm>
            <a:off x="1291472" y="2433119"/>
            <a:ext cx="5370585" cy="43503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8518800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OVÁ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3CC16A1E-600A-8C69-1A39-FC4ABC20F77C}"/>
              </a:ext>
            </a:extLst>
          </p:cNvPr>
          <p:cNvSpPr/>
          <p:nvPr userDrawn="1"/>
        </p:nvSpPr>
        <p:spPr>
          <a:xfrm flipH="1">
            <a:off x="0" y="0"/>
            <a:ext cx="7069138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" name="Obrázek 4">
            <a:extLst>
              <a:ext uri="{FF2B5EF4-FFF2-40B4-BE49-F238E27FC236}">
                <a16:creationId xmlns:a16="http://schemas.microsoft.com/office/drawing/2014/main" id="{3DD5361C-E2DC-A5E8-9327-FF271CCA4E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2863850"/>
            <a:ext cx="442595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5">
            <a:extLst>
              <a:ext uri="{FF2B5EF4-FFF2-40B4-BE49-F238E27FC236}">
                <a16:creationId xmlns:a16="http://schemas.microsoft.com/office/drawing/2014/main" id="{080010D3-9EE6-6308-FAE8-566CCDAF06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192000" cy="109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nadpis 1"/>
          <p:cNvSpPr>
            <a:spLocks noGrp="1"/>
          </p:cNvSpPr>
          <p:nvPr>
            <p:ph type="title"/>
          </p:nvPr>
        </p:nvSpPr>
        <p:spPr>
          <a:xfrm>
            <a:off x="1291472" y="1219777"/>
            <a:ext cx="5893099" cy="10999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text 2"/>
          <p:cNvSpPr>
            <a:spLocks noGrp="1"/>
          </p:cNvSpPr>
          <p:nvPr>
            <p:ph idx="1"/>
          </p:nvPr>
        </p:nvSpPr>
        <p:spPr>
          <a:xfrm>
            <a:off x="1291472" y="2433119"/>
            <a:ext cx="5370585" cy="43503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037533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475048E-AD04-5684-EB90-767469B61A9A}"/>
              </a:ext>
            </a:extLst>
          </p:cNvPr>
          <p:cNvSpPr/>
          <p:nvPr userDrawn="1"/>
        </p:nvSpPr>
        <p:spPr>
          <a:xfrm>
            <a:off x="7069138" y="0"/>
            <a:ext cx="5122862" cy="6856413"/>
          </a:xfrm>
          <a:prstGeom prst="rect">
            <a:avLst/>
          </a:prstGeom>
          <a:solidFill>
            <a:srgbClr val="ED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" name="Obrázek 4">
            <a:extLst>
              <a:ext uri="{FF2B5EF4-FFF2-40B4-BE49-F238E27FC236}">
                <a16:creationId xmlns:a16="http://schemas.microsoft.com/office/drawing/2014/main" id="{89B2DF6B-6CAF-6586-2558-D4FB4B9179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192000" cy="109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nadpis 1"/>
          <p:cNvSpPr>
            <a:spLocks noGrp="1"/>
          </p:cNvSpPr>
          <p:nvPr>
            <p:ph type="title"/>
          </p:nvPr>
        </p:nvSpPr>
        <p:spPr>
          <a:xfrm>
            <a:off x="1291472" y="1219777"/>
            <a:ext cx="5893099" cy="10999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text 2"/>
          <p:cNvSpPr>
            <a:spLocks noGrp="1"/>
          </p:cNvSpPr>
          <p:nvPr>
            <p:ph idx="1"/>
          </p:nvPr>
        </p:nvSpPr>
        <p:spPr>
          <a:xfrm>
            <a:off x="1291472" y="2433119"/>
            <a:ext cx="5370585" cy="43503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087021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">
            <a:extLst>
              <a:ext uri="{FF2B5EF4-FFF2-40B4-BE49-F238E27FC236}">
                <a16:creationId xmlns:a16="http://schemas.microsoft.com/office/drawing/2014/main" id="{B44BCA35-95A1-072C-F3B2-66228D09D2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2863850"/>
            <a:ext cx="442595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4">
            <a:extLst>
              <a:ext uri="{FF2B5EF4-FFF2-40B4-BE49-F238E27FC236}">
                <a16:creationId xmlns:a16="http://schemas.microsoft.com/office/drawing/2014/main" id="{CDC0194B-6EC0-9D08-58D3-C05E7F676C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8339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">
            <a:extLst>
              <a:ext uri="{FF2B5EF4-FFF2-40B4-BE49-F238E27FC236}">
                <a16:creationId xmlns:a16="http://schemas.microsoft.com/office/drawing/2014/main" id="{97E4A8FA-4A4B-E902-A205-A14A1C317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4">
            <a:extLst>
              <a:ext uri="{FF2B5EF4-FFF2-40B4-BE49-F238E27FC236}">
                <a16:creationId xmlns:a16="http://schemas.microsoft.com/office/drawing/2014/main" id="{82F46E65-6F48-7EAF-4452-907483EA03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2192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nadpis 1"/>
          <p:cNvSpPr>
            <a:spLocks noGrp="1"/>
          </p:cNvSpPr>
          <p:nvPr>
            <p:ph type="title"/>
          </p:nvPr>
        </p:nvSpPr>
        <p:spPr>
          <a:xfrm>
            <a:off x="1291472" y="3658178"/>
            <a:ext cx="8375042" cy="251039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92134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9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47.xml"/><Relationship Id="rId34" Type="http://schemas.openxmlformats.org/officeDocument/2006/relationships/slideLayout" Target="../slideLayouts/slideLayout60.xml"/><Relationship Id="rId42" Type="http://schemas.openxmlformats.org/officeDocument/2006/relationships/slideLayout" Target="../slideLayouts/slideLayout68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63.xml"/><Relationship Id="rId40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71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36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4" Type="http://schemas.openxmlformats.org/officeDocument/2006/relationships/slideLayout" Target="../slideLayouts/slideLayout70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61.xml"/><Relationship Id="rId43" Type="http://schemas.openxmlformats.org/officeDocument/2006/relationships/slideLayout" Target="../slideLayouts/slideLayout69.xml"/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4.xml"/><Relationship Id="rId46" Type="http://schemas.openxmlformats.org/officeDocument/2006/relationships/theme" Target="../theme/theme3.xml"/><Relationship Id="rId20" Type="http://schemas.openxmlformats.org/officeDocument/2006/relationships/slideLayout" Target="../slideLayouts/slideLayout46.xml"/><Relationship Id="rId41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60AA179-301E-95FA-5051-501BC8623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931BC9-F6FE-12EC-969F-39F0DAC4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169550-3AAA-4E29-AAEC-75BC2F253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7D8CE-627E-40A4-BB69-65017F6A4272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7FC38D-EDC9-D51D-6B5C-3CBF0DF35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448E1F-4458-6DD0-624E-99BA725B0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EAA1F-790D-4B9E-AC52-69C746A8EF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39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1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966E2F7-E84A-0E0B-1CE8-BF73D47D9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472" y="1016578"/>
            <a:ext cx="10032310" cy="960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D081A5-A7CA-CBA5-48A3-BE471504C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1472" y="2041238"/>
            <a:ext cx="10032310" cy="4350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9630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8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99A59B"/>
          </a:solidFill>
          <a:latin typeface="Akzidenz-Grotesk Pro Regular" panose="02000503030000020003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1900" kern="1200" cap="all" baseline="0">
          <a:solidFill>
            <a:schemeClr val="tx1"/>
          </a:solidFill>
          <a:latin typeface="Akzidenz-Grotesk Pro Regular" panose="02000503030000020003" pitchFamily="50" charset="0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110000"/>
        </a:lnSpc>
        <a:spcBef>
          <a:spcPts val="500"/>
        </a:spcBef>
        <a:buFont typeface="+mj-lt"/>
        <a:buAutoNum type="arabicPeriod"/>
        <a:defRPr sz="1900" kern="1200">
          <a:solidFill>
            <a:schemeClr val="tx1"/>
          </a:solidFill>
          <a:latin typeface="Akzidenz-Grotesk Pro Light" panose="02000506040000020003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Tx/>
        <a:buBlip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</a:buBlip>
        <a:defRPr sz="1900" kern="1200">
          <a:solidFill>
            <a:schemeClr val="tx1"/>
          </a:solidFill>
          <a:latin typeface="Akzidenz-Grotesk Pro Light" panose="02000506040000020003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Tx/>
        <a:buBlip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</a:buBlip>
        <a:defRPr sz="1900" kern="1200">
          <a:solidFill>
            <a:schemeClr val="tx1"/>
          </a:solidFill>
          <a:latin typeface="Akzidenz-Grotesk Pro Light" panose="02000506040000020003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Tx/>
        <a:buBlip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</a:buBlip>
        <a:defRPr sz="1900" kern="1200">
          <a:solidFill>
            <a:schemeClr val="tx1"/>
          </a:solidFill>
          <a:latin typeface="Akzidenz-Grotesk Pro Light" panose="02000506040000020003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AF7EE12-1B1F-6E41-A266-FC7AB4CE1D53}"/>
              </a:ext>
            </a:extLst>
          </p:cNvPr>
          <p:cNvGrpSpPr/>
          <p:nvPr userDrawn="1"/>
        </p:nvGrpSpPr>
        <p:grpSpPr>
          <a:xfrm>
            <a:off x="0" y="6244050"/>
            <a:ext cx="12192000" cy="613950"/>
            <a:chOff x="0" y="6244050"/>
            <a:chExt cx="12192000" cy="61395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FC71CB0-7E7B-994A-BB76-A471F125A5D5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3DE6A1C-3463-B344-8EA3-32F04801C3B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844000" y="6244050"/>
              <a:ext cx="504000" cy="50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1CF5B8-3843-4C44-B076-733FECA15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5" y="609600"/>
            <a:ext cx="10965600" cy="11927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6448B-A8FE-8245-A530-8A5CB18A6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066" y="1802342"/>
            <a:ext cx="10965600" cy="444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E6130-EAEB-B04D-86A2-E9905AE4B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3933" y="6498000"/>
            <a:ext cx="484674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428C4-5799-FC45-BFFF-784BF2BE3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5923" y="6498000"/>
            <a:ext cx="464127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B1D7550-0EB0-3A43-B3ED-278106F7B6C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9725D32-0566-9342-9689-DE29E3E78980}"/>
              </a:ext>
            </a:extLst>
          </p:cNvPr>
          <p:cNvSpPr>
            <a:spLocks noChangeAspect="1"/>
          </p:cNvSpPr>
          <p:nvPr userDrawn="1"/>
        </p:nvSpPr>
        <p:spPr>
          <a:xfrm>
            <a:off x="5935800" y="6335850"/>
            <a:ext cx="320400" cy="320400"/>
          </a:xfrm>
          <a:custGeom>
            <a:avLst/>
            <a:gdLst>
              <a:gd name="connsiteX0" fmla="*/ 812796 w 1955800"/>
              <a:gd name="connsiteY0" fmla="*/ 652344 h 1955800"/>
              <a:gd name="connsiteX1" fmla="*/ 1010085 w 1955800"/>
              <a:gd name="connsiteY1" fmla="*/ 776718 h 1955800"/>
              <a:gd name="connsiteX2" fmla="*/ 1233103 w 1955800"/>
              <a:gd name="connsiteY2" fmla="*/ 655097 h 1955800"/>
              <a:gd name="connsiteX3" fmla="*/ 1516125 w 1955800"/>
              <a:gd name="connsiteY3" fmla="*/ 971443 h 1955800"/>
              <a:gd name="connsiteX4" fmla="*/ 1516125 w 1955800"/>
              <a:gd name="connsiteY4" fmla="*/ 1330988 h 1955800"/>
              <a:gd name="connsiteX5" fmla="*/ 1351211 w 1955800"/>
              <a:gd name="connsiteY5" fmla="*/ 1330988 h 1955800"/>
              <a:gd name="connsiteX6" fmla="*/ 1351211 w 1955800"/>
              <a:gd name="connsiteY6" fmla="*/ 971443 h 1955800"/>
              <a:gd name="connsiteX7" fmla="*/ 1225508 w 1955800"/>
              <a:gd name="connsiteY7" fmla="*/ 809283 h 1955800"/>
              <a:gd name="connsiteX8" fmla="*/ 1080817 w 1955800"/>
              <a:gd name="connsiteY8" fmla="*/ 974197 h 1955800"/>
              <a:gd name="connsiteX9" fmla="*/ 1080817 w 1955800"/>
              <a:gd name="connsiteY9" fmla="*/ 1330988 h 1955800"/>
              <a:gd name="connsiteX10" fmla="*/ 915998 w 1955800"/>
              <a:gd name="connsiteY10" fmla="*/ 1330988 h 1955800"/>
              <a:gd name="connsiteX11" fmla="*/ 915998 w 1955800"/>
              <a:gd name="connsiteY11" fmla="*/ 974197 h 1955800"/>
              <a:gd name="connsiteX12" fmla="*/ 779471 w 1955800"/>
              <a:gd name="connsiteY12" fmla="*/ 806529 h 1955800"/>
              <a:gd name="connsiteX13" fmla="*/ 637059 w 1955800"/>
              <a:gd name="connsiteY13" fmla="*/ 974197 h 1955800"/>
              <a:gd name="connsiteX14" fmla="*/ 637059 w 1955800"/>
              <a:gd name="connsiteY14" fmla="*/ 1330893 h 1955800"/>
              <a:gd name="connsiteX15" fmla="*/ 472145 w 1955800"/>
              <a:gd name="connsiteY15" fmla="*/ 1330893 h 1955800"/>
              <a:gd name="connsiteX16" fmla="*/ 472145 w 1955800"/>
              <a:gd name="connsiteY16" fmla="*/ 663167 h 1955800"/>
              <a:gd name="connsiteX17" fmla="*/ 624906 w 1955800"/>
              <a:gd name="connsiteY17" fmla="*/ 663167 h 1955800"/>
              <a:gd name="connsiteX18" fmla="*/ 637059 w 1955800"/>
              <a:gd name="connsiteY18" fmla="*/ 744248 h 1955800"/>
              <a:gd name="connsiteX19" fmla="*/ 812796 w 1955800"/>
              <a:gd name="connsiteY19" fmla="*/ 652344 h 1955800"/>
              <a:gd name="connsiteX20" fmla="*/ 977900 w 1955800"/>
              <a:gd name="connsiteY20" fmla="*/ 173554 h 1955800"/>
              <a:gd name="connsiteX21" fmla="*/ 173554 w 1955800"/>
              <a:gd name="connsiteY21" fmla="*/ 977900 h 1955800"/>
              <a:gd name="connsiteX22" fmla="*/ 977900 w 1955800"/>
              <a:gd name="connsiteY22" fmla="*/ 1782247 h 1955800"/>
              <a:gd name="connsiteX23" fmla="*/ 1782247 w 1955800"/>
              <a:gd name="connsiteY23" fmla="*/ 977900 h 1955800"/>
              <a:gd name="connsiteX24" fmla="*/ 977900 w 1955800"/>
              <a:gd name="connsiteY24" fmla="*/ 173554 h 1955800"/>
              <a:gd name="connsiteX25" fmla="*/ 977900 w 1955800"/>
              <a:gd name="connsiteY25" fmla="*/ 0 h 1955800"/>
              <a:gd name="connsiteX26" fmla="*/ 1955800 w 1955800"/>
              <a:gd name="connsiteY26" fmla="*/ 977900 h 1955800"/>
              <a:gd name="connsiteX27" fmla="*/ 977900 w 1955800"/>
              <a:gd name="connsiteY27" fmla="*/ 1955800 h 1955800"/>
              <a:gd name="connsiteX28" fmla="*/ 0 w 1955800"/>
              <a:gd name="connsiteY28" fmla="*/ 977900 h 1955800"/>
              <a:gd name="connsiteX29" fmla="*/ 977900 w 1955800"/>
              <a:gd name="connsiteY29" fmla="*/ 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955800" h="1955800">
                <a:moveTo>
                  <a:pt x="812796" y="652344"/>
                </a:moveTo>
                <a:cubicBezTo>
                  <a:pt x="892547" y="652344"/>
                  <a:pt x="972108" y="684814"/>
                  <a:pt x="1010085" y="776718"/>
                </a:cubicBezTo>
                <a:cubicBezTo>
                  <a:pt x="1069613" y="682156"/>
                  <a:pt x="1146611" y="655097"/>
                  <a:pt x="1233103" y="655097"/>
                </a:cubicBezTo>
                <a:cubicBezTo>
                  <a:pt x="1422417" y="655097"/>
                  <a:pt x="1515650" y="771401"/>
                  <a:pt x="1516125" y="971443"/>
                </a:cubicBezTo>
                <a:lnTo>
                  <a:pt x="1516125" y="1330988"/>
                </a:lnTo>
                <a:lnTo>
                  <a:pt x="1351211" y="1330988"/>
                </a:lnTo>
                <a:lnTo>
                  <a:pt x="1351211" y="971443"/>
                </a:lnTo>
                <a:cubicBezTo>
                  <a:pt x="1351211" y="883622"/>
                  <a:pt x="1314753" y="809283"/>
                  <a:pt x="1225508" y="809283"/>
                </a:cubicBezTo>
                <a:cubicBezTo>
                  <a:pt x="1136263" y="809283"/>
                  <a:pt x="1080817" y="886280"/>
                  <a:pt x="1080817" y="974197"/>
                </a:cubicBezTo>
                <a:lnTo>
                  <a:pt x="1080817" y="1330988"/>
                </a:lnTo>
                <a:lnTo>
                  <a:pt x="915998" y="1330988"/>
                </a:lnTo>
                <a:lnTo>
                  <a:pt x="915998" y="974197"/>
                </a:lnTo>
                <a:cubicBezTo>
                  <a:pt x="915998" y="886280"/>
                  <a:pt x="869191" y="806529"/>
                  <a:pt x="779471" y="806529"/>
                </a:cubicBezTo>
                <a:cubicBezTo>
                  <a:pt x="689752" y="806529"/>
                  <a:pt x="637059" y="886280"/>
                  <a:pt x="637059" y="974197"/>
                </a:cubicBezTo>
                <a:lnTo>
                  <a:pt x="637059" y="1330893"/>
                </a:lnTo>
                <a:lnTo>
                  <a:pt x="472145" y="1330893"/>
                </a:lnTo>
                <a:lnTo>
                  <a:pt x="472145" y="663167"/>
                </a:lnTo>
                <a:lnTo>
                  <a:pt x="624906" y="663167"/>
                </a:lnTo>
                <a:lnTo>
                  <a:pt x="637059" y="744248"/>
                </a:lnTo>
                <a:cubicBezTo>
                  <a:pt x="672187" y="676744"/>
                  <a:pt x="749280" y="652344"/>
                  <a:pt x="812796" y="652344"/>
                </a:cubicBezTo>
                <a:close/>
                <a:moveTo>
                  <a:pt x="977900" y="173554"/>
                </a:moveTo>
                <a:cubicBezTo>
                  <a:pt x="533672" y="173554"/>
                  <a:pt x="173554" y="533672"/>
                  <a:pt x="173554" y="977900"/>
                </a:cubicBezTo>
                <a:cubicBezTo>
                  <a:pt x="173554" y="1422128"/>
                  <a:pt x="533672" y="1782247"/>
                  <a:pt x="977900" y="1782247"/>
                </a:cubicBezTo>
                <a:cubicBezTo>
                  <a:pt x="1421912" y="1781723"/>
                  <a:pt x="1781723" y="1421912"/>
                  <a:pt x="1782247" y="977900"/>
                </a:cubicBezTo>
                <a:cubicBezTo>
                  <a:pt x="1782247" y="533672"/>
                  <a:pt x="1422128" y="173554"/>
                  <a:pt x="977900" y="173554"/>
                </a:cubicBezTo>
                <a:close/>
                <a:moveTo>
                  <a:pt x="977900" y="0"/>
                </a:moveTo>
                <a:cubicBezTo>
                  <a:pt x="1517719" y="628"/>
                  <a:pt x="1955172" y="438081"/>
                  <a:pt x="1955800" y="977900"/>
                </a:cubicBezTo>
                <a:cubicBezTo>
                  <a:pt x="1955800" y="1517979"/>
                  <a:pt x="1517979" y="1955800"/>
                  <a:pt x="977900" y="1955800"/>
                </a:cubicBezTo>
                <a:cubicBezTo>
                  <a:pt x="437821" y="1955800"/>
                  <a:pt x="0" y="1517979"/>
                  <a:pt x="0" y="977900"/>
                </a:cubicBezTo>
                <a:cubicBezTo>
                  <a:pt x="0" y="437821"/>
                  <a:pt x="437821" y="0"/>
                  <a:pt x="977900" y="0"/>
                </a:cubicBezTo>
                <a:close/>
              </a:path>
            </a:pathLst>
          </a:custGeom>
          <a:solidFill>
            <a:schemeClr val="bg2"/>
          </a:solidFill>
          <a:ln w="947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4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  <p:sldLayoutId id="2147483758" r:id="rId32"/>
    <p:sldLayoutId id="2147483759" r:id="rId33"/>
    <p:sldLayoutId id="2147483760" r:id="rId34"/>
    <p:sldLayoutId id="2147483761" r:id="rId35"/>
    <p:sldLayoutId id="2147483762" r:id="rId36"/>
    <p:sldLayoutId id="2147483763" r:id="rId37"/>
    <p:sldLayoutId id="2147483764" r:id="rId38"/>
    <p:sldLayoutId id="2147483765" r:id="rId39"/>
    <p:sldLayoutId id="2147483766" r:id="rId40"/>
    <p:sldLayoutId id="2147483767" r:id="rId41"/>
    <p:sldLayoutId id="2147483768" r:id="rId42"/>
    <p:sldLayoutId id="2147483769" r:id="rId43"/>
    <p:sldLayoutId id="2147483770" r:id="rId44"/>
    <p:sldLayoutId id="2147483771" r:id="rId4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marL="0" indent="0" algn="l" defTabSz="914400" rtl="0" eaLnBrk="1" latinLnBrk="0" hangingPunct="1">
        <a:lnSpc>
          <a:spcPct val="80000"/>
        </a:lnSpc>
        <a:spcBef>
          <a:spcPct val="0"/>
        </a:spcBef>
        <a:buNone/>
        <a:tabLst>
          <a:tab pos="1778000" algn="l"/>
        </a:tabLs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tabLst/>
        <a:defRPr sz="18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293688" indent="-28575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938" indent="0" algn="l" defTabSz="9144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tabLst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7938" indent="0" algn="l" defTabSz="9144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26">
          <p15:clr>
            <a:srgbClr val="A4A3A4"/>
          </p15:clr>
        </p15:guide>
        <p15:guide id="4" pos="384">
          <p15:clr>
            <a:srgbClr val="F26B43"/>
          </p15:clr>
        </p15:guide>
        <p15:guide id="5" pos="7452">
          <p15:clr>
            <a:srgbClr val="A4A3A4"/>
          </p15:clr>
        </p15:guide>
        <p15:guide id="6" pos="7294">
          <p15:clr>
            <a:srgbClr val="F26B43"/>
          </p15:clr>
        </p15:guide>
        <p15:guide id="7" orient="horz" pos="4092">
          <p15:clr>
            <a:srgbClr val="A4A3A4"/>
          </p15:clr>
        </p15:guide>
        <p15:guide id="8" orient="horz" pos="224">
          <p15:clr>
            <a:srgbClr val="A4A3A4"/>
          </p15:clr>
        </p15:guide>
        <p15:guide id="9" orient="horz" pos="384">
          <p15:clr>
            <a:srgbClr val="F26B43"/>
          </p15:clr>
        </p15:guide>
        <p15:guide id="10" orient="horz" pos="3934">
          <p15:clr>
            <a:srgbClr val="F26B43"/>
          </p15:clr>
        </p15:guide>
        <p15:guide id="11" orient="horz" pos="153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9" r:id="rId12"/>
  </p:sldLayoutIdLst>
  <p:transition spd="slow">
    <p:push dir="u"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nadpis 1">
            <a:extLst>
              <a:ext uri="{FF2B5EF4-FFF2-40B4-BE49-F238E27FC236}">
                <a16:creationId xmlns:a16="http://schemas.microsoft.com/office/drawing/2014/main" id="{D7EB3567-FE5E-C164-14D2-B6F2B8DE22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2225" y="1016000"/>
            <a:ext cx="100314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0EEC4EE-7D3E-39B1-148B-E8CB22FE2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2225" y="2041525"/>
            <a:ext cx="10031413" cy="4349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03082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99A59B"/>
          </a:solidFill>
          <a:latin typeface="Akzidenz-Grotesk Pro Regular" panose="0200050303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99A59B"/>
          </a:solidFill>
          <a:latin typeface="Akzidenz-Grotesk Pro Regular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99A59B"/>
          </a:solidFill>
          <a:latin typeface="Akzidenz-Grotesk Pro Regular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99A59B"/>
          </a:solidFill>
          <a:latin typeface="Akzidenz-Grotesk Pro Regular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99A59B"/>
          </a:solidFill>
          <a:latin typeface="Akzidenz-Grotesk Pro Regular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99A59B"/>
          </a:solidFill>
          <a:latin typeface="Akzidenz-Grotesk Pro Regular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99A59B"/>
          </a:solidFill>
          <a:latin typeface="Akzidenz-Grotesk Pro Regular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99A59B"/>
          </a:solidFill>
          <a:latin typeface="Akzidenz-Grotesk Pro Regular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99A59B"/>
          </a:solidFill>
          <a:latin typeface="Akzidenz-Grotesk Pro Regular"/>
        </a:defRPr>
      </a:lvl9pPr>
    </p:titleStyle>
    <p:bodyStyle>
      <a:lvl1pPr algn="l" rtl="0" eaLnBrk="0" fontAlgn="base" hangingPunct="0">
        <a:lnSpc>
          <a:spcPct val="11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1900" kern="1200" cap="all">
          <a:solidFill>
            <a:schemeClr val="tx1"/>
          </a:solidFill>
          <a:latin typeface="Akzidenz-Grotesk Pro Regular" panose="02000503030000020003" pitchFamily="50" charset="0"/>
          <a:ea typeface="+mn-ea"/>
          <a:cs typeface="+mn-cs"/>
        </a:defRPr>
      </a:lvl1pPr>
      <a:lvl2pPr marL="914400" indent="-4572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Font typeface="Akzidenz-Grotesk Pro Regular" panose="02000503030000020003" pitchFamily="50" charset="0"/>
        <a:buAutoNum type="arabicPeriod"/>
        <a:defRPr sz="1900" kern="1200">
          <a:solidFill>
            <a:schemeClr val="tx1"/>
          </a:solidFill>
          <a:latin typeface="Akzidenz-Grotesk Pro Light" panose="02000506040000020003" pitchFamily="50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Blip>
          <a:blip r:embed="rId16"/>
        </a:buBlip>
        <a:defRPr sz="1900" kern="1200">
          <a:solidFill>
            <a:schemeClr val="tx1"/>
          </a:solidFill>
          <a:latin typeface="Akzidenz-Grotesk Pro Light" panose="02000506040000020003" pitchFamily="50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Blip>
          <a:blip r:embed="rId16"/>
        </a:buBlip>
        <a:defRPr sz="1900" kern="1200">
          <a:solidFill>
            <a:schemeClr val="tx1"/>
          </a:solidFill>
          <a:latin typeface="Akzidenz-Grotesk Pro Light" panose="02000506040000020003" pitchFamily="50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Blip>
          <a:blip r:embed="rId16"/>
        </a:buBlip>
        <a:defRPr sz="1900" kern="1200">
          <a:solidFill>
            <a:schemeClr val="tx1"/>
          </a:solidFill>
          <a:latin typeface="Akzidenz-Grotesk Pro Light" panose="02000506040000020003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2">
            <a:extLst>
              <a:ext uri="{FF2B5EF4-FFF2-40B4-BE49-F238E27FC236}">
                <a16:creationId xmlns:a16="http://schemas.microsoft.com/office/drawing/2014/main" id="{717ADFD3-80E8-47AD-885D-CCB307FEF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C2EA15A0-0BBB-B7D4-718C-8E4E373A90ED}"/>
              </a:ext>
            </a:extLst>
          </p:cNvPr>
          <p:cNvSpPr/>
          <p:nvPr/>
        </p:nvSpPr>
        <p:spPr>
          <a:xfrm>
            <a:off x="1665514" y="587829"/>
            <a:ext cx="1611086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F1134F3-AA6A-948F-3DE2-4944A2D85141}"/>
              </a:ext>
            </a:extLst>
          </p:cNvPr>
          <p:cNvSpPr/>
          <p:nvPr/>
        </p:nvSpPr>
        <p:spPr>
          <a:xfrm>
            <a:off x="2209799" y="108856"/>
            <a:ext cx="9982201" cy="936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itchFamily="2" charset="0"/>
                <a:cs typeface="Poppins" pitchFamily="2" charset="0"/>
              </a:rPr>
              <a:t>CESTA K BEZEMISNÍM BUDOVÁM</a:t>
            </a:r>
          </a:p>
          <a:p>
            <a:pPr algn="r"/>
            <a:r>
              <a:rPr lang="cs-CZ" sz="1600" dirty="0">
                <a:solidFill>
                  <a:srgbClr val="3B3838"/>
                </a:solidFill>
                <a:effectLst/>
                <a:latin typeface="Poppins" pitchFamily="2" charset="0"/>
                <a:ea typeface="Calibri" panose="020F0502020204030204" pitchFamily="34" charset="0"/>
                <a:cs typeface="Poppins" pitchFamily="2" charset="0"/>
              </a:rPr>
              <a:t>Jaké jsou výhody a limity inovativních technologií pro dosažení bezemisních budov?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C590757-85D5-B4B3-E5DC-76F85247D479}"/>
              </a:ext>
            </a:extLst>
          </p:cNvPr>
          <p:cNvSpPr txBox="1"/>
          <p:nvPr/>
        </p:nvSpPr>
        <p:spPr>
          <a:xfrm>
            <a:off x="130628" y="4950963"/>
            <a:ext cx="11930744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3B3838"/>
                </a:solidFill>
                <a:latin typeface="Poppins"/>
                <a:cs typeface="Poppins"/>
              </a:rPr>
              <a:t>V JRD  nechceme stavět jen udržitelné budovy (to děláme již 20 let) – chceme posunout naše projekty do úrovně regenerativního developmentu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3B3838"/>
                </a:solidFill>
                <a:latin typeface="Poppins" pitchFamily="2" charset="0"/>
                <a:cs typeface="Poppins" pitchFamily="2" charset="0"/>
              </a:rPr>
              <a:t>Dávat přírodě zpět více než brát!</a:t>
            </a:r>
            <a:r>
              <a:rPr lang="cs-CZ" sz="1200" b="1" dirty="0">
                <a:effectLst/>
                <a:latin typeface="Poppins" pitchFamily="2" charset="0"/>
                <a:cs typeface="Poppins" pitchFamily="2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>
                <a:latin typeface="Poppins" pitchFamily="2" charset="0"/>
                <a:cs typeface="Poppins" pitchFamily="2" charset="0"/>
              </a:rPr>
              <a:t>Každá vize něco stojí – </a:t>
            </a:r>
            <a:r>
              <a:rPr lang="cs-CZ" sz="1200" dirty="0">
                <a:latin typeface="Poppins" pitchFamily="2" charset="0"/>
                <a:cs typeface="Poppins" pitchFamily="2" charset="0"/>
              </a:rPr>
              <a:t>v JRD jsme připraveni investovat do budoucnosti a být i nadále „trend setterem“ v oblasti bytového developmentu</a:t>
            </a:r>
          </a:p>
          <a:p>
            <a:endParaRPr lang="cs-CZ" sz="1200" dirty="0">
              <a:latin typeface="Poppins" pitchFamily="2" charset="0"/>
              <a:cs typeface="Poppins" pitchFamily="2" charset="0"/>
            </a:endParaRPr>
          </a:p>
          <a:p>
            <a:r>
              <a:rPr lang="cs-CZ" sz="1200" b="1" dirty="0">
                <a:latin typeface="Poppins" pitchFamily="2" charset="0"/>
                <a:cs typeface="Poppins" pitchFamily="2" charset="0"/>
              </a:rPr>
              <a:t>VÝHODY								LIMITY</a:t>
            </a:r>
          </a:p>
          <a:p>
            <a:r>
              <a:rPr lang="cs-CZ" sz="1200" dirty="0">
                <a:latin typeface="Poppins"/>
                <a:cs typeface="Poppins"/>
              </a:rPr>
              <a:t>VYŠŠÍ KOMFORT BYDLENÍ							VYŠŠÍ NÁKLADY NA REALIZACI</a:t>
            </a:r>
          </a:p>
          <a:p>
            <a:r>
              <a:rPr lang="cs-CZ" sz="1200" dirty="0">
                <a:latin typeface="Poppins" pitchFamily="2" charset="0"/>
                <a:cs typeface="Poppins" pitchFamily="2" charset="0"/>
              </a:rPr>
              <a:t>ZDRAVÉ BYDLENÍ (světlo, vzduch, voda, prostředí)					NOVÉ TECHNOLOGIE NEOVĚŘENÉ PRAXÍ</a:t>
            </a:r>
          </a:p>
          <a:p>
            <a:r>
              <a:rPr lang="cs-CZ" sz="1200" dirty="0">
                <a:latin typeface="Poppins" pitchFamily="2" charset="0"/>
                <a:cs typeface="Poppins" pitchFamily="2" charset="0"/>
              </a:rPr>
              <a:t>BYDLENÍ V HARMONII S PŘÍRODOU 						ZÁKAZNÍCI UPŘEDNOSTŇUJÍ CENU NAD LEPŠÍM BYDLENÍM</a:t>
            </a:r>
          </a:p>
          <a:p>
            <a:r>
              <a:rPr lang="cs-CZ" sz="1200" dirty="0">
                <a:latin typeface="Poppins"/>
                <a:cs typeface="Poppins"/>
              </a:rPr>
              <a:t>NEDĚLÁME TO PRO MARKETING, DĚLÁME TO PROTO, ŽE TOMU VĚŘÍME A BAVÍ NÁS  TO              LEGISLATIVA NĚKDY BRÁNÍ INOVATIVNÍM ŘEŠENÍM</a:t>
            </a:r>
          </a:p>
          <a:p>
            <a:r>
              <a:rPr lang="cs-CZ" sz="1200" dirty="0">
                <a:latin typeface="Poppins"/>
                <a:cs typeface="Poppins"/>
              </a:rPr>
              <a:t>ZAMĚSTNANCI JSOU ŠTASTNĚJŠÍ KDYŽ VĚDÍ, ŽE DĚLAJÍ NĚCO, CO MÁ SMYSL			SLOŽITĚJŠÍ A PRACNĚJŠÍ PROJEKTY </a:t>
            </a:r>
            <a:endParaRPr lang="cs-CZ" sz="1200" dirty="0">
              <a:latin typeface="Poppins" pitchFamily="2" charset="0"/>
              <a:cs typeface="Poppi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52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2CA1B-0A8C-4F02-B998-7714000EC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2">
            <a:extLst>
              <a:ext uri="{FF2B5EF4-FFF2-40B4-BE49-F238E27FC236}">
                <a16:creationId xmlns:a16="http://schemas.microsoft.com/office/drawing/2014/main" id="{D5412530-4BDE-1E45-E3A0-000B6AA9B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82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7051EE4-03AE-70C1-432B-C66094A190D3}"/>
              </a:ext>
            </a:extLst>
          </p:cNvPr>
          <p:cNvSpPr/>
          <p:nvPr/>
        </p:nvSpPr>
        <p:spPr>
          <a:xfrm>
            <a:off x="1665514" y="587829"/>
            <a:ext cx="1611086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C890700-4CCE-AB7A-E031-14E0424094F9}"/>
              </a:ext>
            </a:extLst>
          </p:cNvPr>
          <p:cNvSpPr/>
          <p:nvPr/>
        </p:nvSpPr>
        <p:spPr>
          <a:xfrm>
            <a:off x="2209799" y="108856"/>
            <a:ext cx="9982201" cy="936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itchFamily="2" charset="0"/>
                <a:cs typeface="Poppins" pitchFamily="2" charset="0"/>
              </a:rPr>
              <a:t>CESTA K BEZEMISNÍM BUDOVÁM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cs-CZ" sz="1800" b="1" dirty="0">
                <a:solidFill>
                  <a:srgbClr val="3B3838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Udržitelně dnes už nestačí </a:t>
            </a:r>
            <a:r>
              <a:rPr lang="cs-CZ" sz="1800" dirty="0">
                <a:solidFill>
                  <a:srgbClr val="3B3838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Jakou roli hraje při výstavbě chytrý návrh?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29283A6-4DBC-13C8-E582-0BE71C8E59E8}"/>
              </a:ext>
            </a:extLst>
          </p:cNvPr>
          <p:cNvSpPr txBox="1"/>
          <p:nvPr/>
        </p:nvSpPr>
        <p:spPr>
          <a:xfrm>
            <a:off x="114299" y="5026922"/>
            <a:ext cx="471351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latin typeface="Poppins" pitchFamily="2" charset="0"/>
                <a:cs typeface="Poppins" pitchFamily="2" charset="0"/>
              </a:rPr>
              <a:t>CHYTRÁ ŘEŠENÍ JSOU SOUČÁSTÍ NAŠICH PROJEKTŮ JIŽ 20 LET</a:t>
            </a:r>
          </a:p>
          <a:p>
            <a:endParaRPr lang="cs-CZ" sz="800" dirty="0">
              <a:latin typeface="Poppins" pitchFamily="2" charset="0"/>
              <a:cs typeface="Poppins" pitchFamily="2" charset="0"/>
            </a:endParaRPr>
          </a:p>
          <a:p>
            <a:r>
              <a:rPr lang="cs-CZ" sz="1200" b="1" dirty="0">
                <a:latin typeface="Poppins" pitchFamily="2" charset="0"/>
                <a:cs typeface="Poppins" pitchFamily="2" charset="0"/>
              </a:rPr>
              <a:t>SVĚTLO_TEPLO_TICHO_ČERSTVÝ VZDUCH</a:t>
            </a:r>
          </a:p>
          <a:p>
            <a:endParaRPr lang="cs-CZ" sz="1200" dirty="0">
              <a:latin typeface="Poppins" pitchFamily="2" charset="0"/>
              <a:cs typeface="Poppins" pitchFamily="2" charset="0"/>
            </a:endParaRPr>
          </a:p>
          <a:p>
            <a:endParaRPr lang="cs-CZ" sz="800" dirty="0">
              <a:latin typeface="Poppins" pitchFamily="2" charset="0"/>
              <a:cs typeface="Poppins" pitchFamily="2" charset="0"/>
            </a:endParaRPr>
          </a:p>
          <a:p>
            <a:r>
              <a:rPr lang="cs-CZ" sz="1200" dirty="0">
                <a:latin typeface="Poppins" pitchFamily="2" charset="0"/>
                <a:cs typeface="Poppins" pitchFamily="2" charset="0"/>
              </a:rPr>
              <a:t>REKUPERACE</a:t>
            </a:r>
          </a:p>
          <a:p>
            <a:r>
              <a:rPr lang="cs-CZ" sz="1200" dirty="0">
                <a:latin typeface="Poppins" pitchFamily="2" charset="0"/>
                <a:cs typeface="Poppins" pitchFamily="2" charset="0"/>
              </a:rPr>
              <a:t>CHYTRÉ DISPOZICE</a:t>
            </a:r>
          </a:p>
          <a:p>
            <a:r>
              <a:rPr lang="cs-CZ" sz="1200" dirty="0">
                <a:latin typeface="Poppins" pitchFamily="2" charset="0"/>
                <a:cs typeface="Poppins" pitchFamily="2" charset="0"/>
              </a:rPr>
              <a:t>ŘEŠENÍ SPOLEČNÝCH PROSTOR</a:t>
            </a:r>
          </a:p>
          <a:p>
            <a:r>
              <a:rPr lang="cs-CZ" sz="1200" dirty="0">
                <a:latin typeface="Poppins" pitchFamily="2" charset="0"/>
                <a:cs typeface="Poppins" pitchFamily="2" charset="0"/>
              </a:rPr>
              <a:t>TOPENÍ A CHLAZENÍ STROPY</a:t>
            </a:r>
          </a:p>
          <a:p>
            <a:endParaRPr lang="cs-CZ" sz="1200" dirty="0">
              <a:latin typeface="Poppins" pitchFamily="2" charset="0"/>
              <a:cs typeface="Poppins" pitchFamily="2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F998B22-76FA-64CE-8616-E98316FF517C}"/>
              </a:ext>
            </a:extLst>
          </p:cNvPr>
          <p:cNvSpPr txBox="1"/>
          <p:nvPr/>
        </p:nvSpPr>
        <p:spPr>
          <a:xfrm>
            <a:off x="6955971" y="4920414"/>
            <a:ext cx="4713515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1200" dirty="0">
                <a:latin typeface="Poppins" pitchFamily="2" charset="0"/>
                <a:cs typeface="Poppins" pitchFamily="2" charset="0"/>
              </a:rPr>
              <a:t>REGENERATIVNÍ VIZE JRD</a:t>
            </a:r>
          </a:p>
          <a:p>
            <a:endParaRPr lang="cs-CZ" sz="800" dirty="0">
              <a:latin typeface="Poppins" pitchFamily="2" charset="0"/>
              <a:cs typeface="Poppins" pitchFamily="2" charset="0"/>
            </a:endParaRPr>
          </a:p>
          <a:p>
            <a:r>
              <a:rPr lang="cs-CZ" sz="1400" b="1" dirty="0">
                <a:latin typeface="Poppins"/>
                <a:cs typeface="Poppins"/>
              </a:rPr>
              <a:t>DÁVAT PŘÍRODĚ VÍCE, NEŽ Z NÍ BEREME</a:t>
            </a:r>
          </a:p>
          <a:p>
            <a:endParaRPr lang="cs-CZ" sz="800" dirty="0">
              <a:latin typeface="Poppins" pitchFamily="2" charset="0"/>
              <a:cs typeface="Poppins" pitchFamily="2" charset="0"/>
            </a:endParaRPr>
          </a:p>
          <a:p>
            <a:r>
              <a:rPr lang="cs-CZ" sz="1200" dirty="0">
                <a:latin typeface="Poppins" pitchFamily="2" charset="0"/>
                <a:cs typeface="Poppins" pitchFamily="2" charset="0"/>
              </a:rPr>
              <a:t>VÝBĚR MATERIÁLŮ</a:t>
            </a:r>
          </a:p>
          <a:p>
            <a:r>
              <a:rPr lang="cs-CZ" sz="1200" dirty="0">
                <a:latin typeface="Poppins" pitchFamily="2" charset="0"/>
                <a:cs typeface="Poppins" pitchFamily="2" charset="0"/>
              </a:rPr>
              <a:t>HOSPODAŘENÍ S VODOU </a:t>
            </a:r>
          </a:p>
          <a:p>
            <a:r>
              <a:rPr lang="cs-CZ" sz="1200" dirty="0">
                <a:latin typeface="Poppins" pitchFamily="2" charset="0"/>
                <a:cs typeface="Poppins" pitchFamily="2" charset="0"/>
              </a:rPr>
              <a:t>HOSPODAŘENÍ S ELEKTŘINOU </a:t>
            </a:r>
          </a:p>
          <a:p>
            <a:r>
              <a:rPr lang="cs-CZ" sz="1200" dirty="0">
                <a:latin typeface="Poppins" pitchFamily="2" charset="0"/>
                <a:cs typeface="Poppins" pitchFamily="2" charset="0"/>
              </a:rPr>
              <a:t>CHYTRÁ SVĚTLA</a:t>
            </a:r>
          </a:p>
          <a:p>
            <a:r>
              <a:rPr lang="cs-CZ" sz="1200" dirty="0">
                <a:latin typeface="Poppins" pitchFamily="2" charset="0"/>
                <a:cs typeface="Poppins" pitchFamily="2" charset="0"/>
              </a:rPr>
              <a:t>ČERSTVÝ VZDUCH </a:t>
            </a:r>
          </a:p>
          <a:p>
            <a:r>
              <a:rPr lang="cs-CZ" sz="1200" dirty="0">
                <a:latin typeface="Poppins" pitchFamily="2" charset="0"/>
                <a:cs typeface="Poppins" pitchFamily="2" charset="0"/>
              </a:rPr>
              <a:t>CHYTRÉ DISPOZICE vs CHYTRÝ NÁBYTEK</a:t>
            </a:r>
          </a:p>
          <a:p>
            <a:r>
              <a:rPr lang="cs-CZ" sz="1200" dirty="0">
                <a:latin typeface="Poppins" pitchFamily="2" charset="0"/>
                <a:cs typeface="Poppins" pitchFamily="2" charset="0"/>
              </a:rPr>
              <a:t>FLEXIBILNÍ DISPOZICE </a:t>
            </a:r>
          </a:p>
        </p:txBody>
      </p:sp>
    </p:spTree>
    <p:extLst>
      <p:ext uri="{BB962C8B-B14F-4D97-AF65-F5344CB8AC3E}">
        <p14:creationId xmlns:p14="http://schemas.microsoft.com/office/powerpoint/2010/main" val="3823020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031C56C-6931-469E-AFFC-E617715255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17"/>
          <a:stretch/>
        </p:blipFill>
        <p:spPr>
          <a:xfrm>
            <a:off x="1" y="681048"/>
            <a:ext cx="12192000" cy="6176954"/>
          </a:xfrm>
          <a:prstGeom prst="rect">
            <a:avLst/>
          </a:prstGeom>
        </p:spPr>
      </p:pic>
      <p:sp>
        <p:nvSpPr>
          <p:cNvPr id="153" name="Obdélník"/>
          <p:cNvSpPr/>
          <p:nvPr/>
        </p:nvSpPr>
        <p:spPr>
          <a:xfrm>
            <a:off x="-16273" y="681048"/>
            <a:ext cx="12195244" cy="6176953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7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3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52" name="OZNÁMIT REPOZICI…"/>
          <p:cNvSpPr txBox="1">
            <a:spLocks noGrp="1"/>
          </p:cNvSpPr>
          <p:nvPr>
            <p:ph type="body" sz="half" idx="4294967295"/>
          </p:nvPr>
        </p:nvSpPr>
        <p:spPr>
          <a:xfrm>
            <a:off x="1836577" y="3125700"/>
            <a:ext cx="8162307" cy="1597343"/>
          </a:xfrm>
          <a:prstGeom prst="rect">
            <a:avLst/>
          </a:prstGeom>
        </p:spPr>
        <p:txBody>
          <a:bodyPr vert="horz" lIns="22859" tIns="22859" rIns="22859" bIns="22859" rtlCol="0" anchor="t">
            <a:normAutofit fontScale="92500"/>
          </a:bodyPr>
          <a:lstStyle/>
          <a:p>
            <a:pPr marL="0" indent="0" algn="ctr" defTabSz="228611">
              <a:spcBef>
                <a:spcPts val="1250"/>
              </a:spcBef>
              <a:buClr>
                <a:srgbClr val="70778A"/>
              </a:buClr>
              <a:buSzPct val="100000"/>
              <a:buNone/>
              <a:defRPr sz="5100">
                <a:solidFill>
                  <a:srgbClr val="70778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cs-CZ" sz="4400" cap="all" spc="300">
                <a:solidFill>
                  <a:schemeClr val="bg1"/>
                </a:solidFill>
              </a:rPr>
              <a:t>Děkuji vám za pozornost a zpětnou vazbu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A06B881-D821-4D7C-A981-064B3543DA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8" y="133558"/>
            <a:ext cx="1413777" cy="73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8953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C Template // Jan 2021">
  <a:themeElements>
    <a:clrScheme name="MC Swatch Nov 2020">
      <a:dk1>
        <a:srgbClr val="011627"/>
      </a:dk1>
      <a:lt1>
        <a:srgbClr val="FFFFFF"/>
      </a:lt1>
      <a:dk2>
        <a:srgbClr val="404E5C"/>
      </a:dk2>
      <a:lt2>
        <a:srgbClr val="E1005D"/>
      </a:lt2>
      <a:accent1>
        <a:srgbClr val="E1005D"/>
      </a:accent1>
      <a:accent2>
        <a:srgbClr val="404E5C"/>
      </a:accent2>
      <a:accent3>
        <a:srgbClr val="DADEE1"/>
      </a:accent3>
      <a:accent4>
        <a:srgbClr val="3FCBB6"/>
      </a:accent4>
      <a:accent5>
        <a:srgbClr val="EDF2F3"/>
      </a:accent5>
      <a:accent6>
        <a:srgbClr val="DADEE1"/>
      </a:accent6>
      <a:hlink>
        <a:srgbClr val="E1005D"/>
      </a:hlink>
      <a:folHlink>
        <a:srgbClr val="E1005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diaCom2021_landscape.potx" id="{15C9CFA0-8A5A-411F-82B8-9F42C5A42D43}" vid="{3EA88717-F219-4C08-BAE5-416BFB213A75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otiv Office">
  <a:themeElements>
    <a:clrScheme name="JRD - development a land">
      <a:dk1>
        <a:sysClr val="windowText" lastClr="000000"/>
      </a:dk1>
      <a:lt1>
        <a:sysClr val="window" lastClr="FFFFFF"/>
      </a:lt1>
      <a:dk2>
        <a:srgbClr val="A2C617"/>
      </a:dk2>
      <a:lt2>
        <a:srgbClr val="767F94"/>
      </a:lt2>
      <a:accent1>
        <a:srgbClr val="4B4B4B"/>
      </a:accent1>
      <a:accent2>
        <a:srgbClr val="787878"/>
      </a:accent2>
      <a:accent3>
        <a:srgbClr val="A0A0A0"/>
      </a:accent3>
      <a:accent4>
        <a:srgbClr val="BEBEBE"/>
      </a:accent4>
      <a:accent5>
        <a:srgbClr val="DCDCDC"/>
      </a:accent5>
      <a:accent6>
        <a:srgbClr val="F0F0F0"/>
      </a:accent6>
      <a:hlink>
        <a:srgbClr val="0000FF"/>
      </a:hlink>
      <a:folHlink>
        <a:srgbClr val="800080"/>
      </a:folHlink>
    </a:clrScheme>
    <a:fontScheme name="JRD Real Estate">
      <a:majorFont>
        <a:latin typeface="Akzidenz-Grotesk Pro Regular"/>
        <a:ea typeface=""/>
        <a:cs typeface=""/>
      </a:majorFont>
      <a:minorFont>
        <a:latin typeface="Akzidenz-Grotesk Pr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rd_sablona_REAL ESTATE_rozcestnik.potx" id="{18C1667A-0B16-4837-918D-EAC4CE99CC4D}" vid="{4EA30BCF-2BFB-4B8A-952B-52F33092F860}"/>
    </a:ext>
  </a:extLst>
</a:theme>
</file>

<file path=ppt/theme/theme6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69363ab-709e-47ce-b11c-cbea6b7f33b6" xsi:nil="true"/>
    <lcf76f155ced4ddcb4097134ff3c332f xmlns="4860c032-99c5-48cd-a19b-1ef69beb7a00">
      <Terms xmlns="http://schemas.microsoft.com/office/infopath/2007/PartnerControls"/>
    </lcf76f155ced4ddcb4097134ff3c332f>
    <SharedWithUsers xmlns="a69363ab-709e-47ce-b11c-cbea6b7f33b6">
      <UserInfo>
        <DisplayName>Pavel Krumpár</DisplayName>
        <AccountId>14</AccountId>
        <AccountType/>
      </UserInfo>
      <UserInfo>
        <DisplayName>Barbora Dongresová</DisplayName>
        <AccountId>16</AccountId>
        <AccountType/>
      </UserInfo>
      <UserInfo>
        <DisplayName>Ladislav Gerencséry</DisplayName>
        <AccountId>418</AccountId>
        <AccountType/>
      </UserInfo>
      <UserInfo>
        <DisplayName>Helena Kožíšková</DisplayName>
        <AccountId>385</AccountId>
        <AccountType/>
      </UserInfo>
      <UserInfo>
        <DisplayName>Kristýna Pustinová</DisplayName>
        <AccountId>423</AccountId>
        <AccountType/>
      </UserInfo>
      <UserInfo>
        <DisplayName>Ivana Buriánková</DisplayName>
        <AccountId>412</AccountId>
        <AccountType/>
      </UserInfo>
      <UserInfo>
        <DisplayName>Tereza Mrázová</DisplayName>
        <AccountId>401</AccountId>
        <AccountType/>
      </UserInfo>
      <UserInfo>
        <DisplayName>Petra Marková</DisplayName>
        <AccountId>36</AccountId>
        <AccountType/>
      </UserInfo>
      <UserInfo>
        <DisplayName>Martina Hyklová</DisplayName>
        <AccountId>474</AccountId>
        <AccountType/>
      </UserInfo>
      <UserInfo>
        <DisplayName>Jan Buk</DisplayName>
        <AccountId>405</AccountId>
        <AccountType/>
      </UserInfo>
      <UserInfo>
        <DisplayName>Andrea Táborská</DisplayName>
        <AccountId>32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E1BDD82A9D7645AD8CC38417CC4A71" ma:contentTypeVersion="15" ma:contentTypeDescription="Vytvoří nový dokument" ma:contentTypeScope="" ma:versionID="04c5b57ce4cb4d9308473e861bdfca54">
  <xsd:schema xmlns:xsd="http://www.w3.org/2001/XMLSchema" xmlns:xs="http://www.w3.org/2001/XMLSchema" xmlns:p="http://schemas.microsoft.com/office/2006/metadata/properties" xmlns:ns2="4860c032-99c5-48cd-a19b-1ef69beb7a00" xmlns:ns3="a69363ab-709e-47ce-b11c-cbea6b7f33b6" targetNamespace="http://schemas.microsoft.com/office/2006/metadata/properties" ma:root="true" ma:fieldsID="e64f0d2457a9d2edc4625d4f8d235cce" ns2:_="" ns3:_="">
    <xsd:import namespace="4860c032-99c5-48cd-a19b-1ef69beb7a00"/>
    <xsd:import namespace="a69363ab-709e-47ce-b11c-cbea6b7f33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60c032-99c5-48cd-a19b-1ef69beb7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Značky obrázků" ma:readOnly="false" ma:fieldId="{5cf76f15-5ced-4ddc-b409-7134ff3c332f}" ma:taxonomyMulti="true" ma:sspId="18236064-1149-4199-96bb-86be184f47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9363ab-709e-47ce-b11c-cbea6b7f33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f05d8ef-8f94-4049-b0fd-84702edb3a7a}" ma:internalName="TaxCatchAll" ma:showField="CatchAllData" ma:web="a69363ab-709e-47ce-b11c-cbea6b7f33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B320D9-4768-40DC-A6FA-82D62849873A}">
  <ds:schemaRefs>
    <ds:schemaRef ds:uri="4860c032-99c5-48cd-a19b-1ef69beb7a00"/>
    <ds:schemaRef ds:uri="http://purl.org/dc/dcmitype/"/>
    <ds:schemaRef ds:uri="a69363ab-709e-47ce-b11c-cbea6b7f33b6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8D239EB-7167-4770-86DF-E021848EAC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ACBAF8-0684-4D07-9C46-1E64502A1B4E}">
  <ds:schemaRefs>
    <ds:schemaRef ds:uri="4860c032-99c5-48cd-a19b-1ef69beb7a00"/>
    <ds:schemaRef ds:uri="a69363ab-709e-47ce-b11c-cbea6b7f33b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248</Words>
  <Application>Microsoft Office PowerPoint</Application>
  <PresentationFormat>Widescreen</PresentationFormat>
  <Paragraphs>35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Motiv Office</vt:lpstr>
      <vt:lpstr>2_Motiv Office</vt:lpstr>
      <vt:lpstr>1_MC Template // Jan 2021</vt:lpstr>
      <vt:lpstr>1_Office Theme</vt:lpstr>
      <vt:lpstr>1_Motiv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Naděžda Anastaziu</dc:creator>
  <cp:lastModifiedBy>Jan Buk</cp:lastModifiedBy>
  <cp:revision>17</cp:revision>
  <dcterms:created xsi:type="dcterms:W3CDTF">2022-07-10T18:09:08Z</dcterms:created>
  <dcterms:modified xsi:type="dcterms:W3CDTF">2024-02-14T08:24:51Z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0x01010050E1BDD82A9D7645AD8CC38417CC4A71</vt:lpwstr>
  </property>
  <property fmtid="{D5CDD505-2E9C-101B-9397-08002B2CF9AE}" pid="3" name="MediaServiceImageTags">
    <vt:lpwstr/>
  </property>
</Properties>
</file>