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6"/>
  </p:notesMasterIdLst>
  <p:sldIdLst>
    <p:sldId id="259" r:id="rId3"/>
    <p:sldId id="264" r:id="rId4"/>
    <p:sldId id="260" r:id="rId5"/>
  </p:sldIdLst>
  <p:sldSz cx="24384000" cy="13716000"/>
  <p:notesSz cx="6858000" cy="9144000"/>
  <p:defaultTextStyle>
    <a:defPPr>
      <a:defRPr lang="cs-CZ"/>
    </a:defPPr>
    <a:lvl1pPr marL="0" algn="l" defTabSz="4572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321"/>
    <a:srgbClr val="F1E8C1"/>
    <a:srgbClr val="FF0000"/>
    <a:srgbClr val="F2F2F2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8C3883-233B-B964-21B6-37C430702C69}" v="11" dt="2024-04-17T13:39:24.747"/>
    <p1510:client id="{C1EC2734-9C78-4A42-9775-686F0F5BC934}" v="76" dt="2024-04-17T18:04:28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1234-B048-85BDC9FD1C3A}" styleName="Tabulka JRD na světlé pozadí">
    <a:wholeTbl>
      <a:tcTxStyle>
        <a:fontRef idx="minor">
          <a:prstClr val="black"/>
        </a:fontRef>
        <a:srgbClr val="1D4321"/>
      </a:tcTxStyle>
      <a:tcStyle>
        <a:tcBdr>
          <a:left>
            <a:ln w="6350" cmpd="sng">
              <a:solidFill>
                <a:srgbClr val="1D4321"/>
              </a:solidFill>
            </a:ln>
          </a:left>
          <a:right>
            <a:ln w="6350" cmpd="sng">
              <a:solidFill>
                <a:srgbClr val="1D4321"/>
              </a:solidFill>
            </a:ln>
          </a:right>
          <a:top>
            <a:ln w="6350" cmpd="sng">
              <a:solidFill>
                <a:srgbClr val="1D4321"/>
              </a:solidFill>
            </a:ln>
          </a:top>
          <a:bottom>
            <a:ln w="6350" cmpd="sng">
              <a:solidFill>
                <a:srgbClr val="1D4321"/>
              </a:solidFill>
            </a:ln>
          </a:bottom>
          <a:insideH>
            <a:ln w="6350" cmpd="sng">
              <a:solidFill>
                <a:srgbClr val="1D4321"/>
              </a:solidFill>
            </a:ln>
          </a:insideH>
          <a:insideV>
            <a:ln w="6350" cmpd="sng">
              <a:solidFill>
                <a:srgbClr val="1D4321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1F2EA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1F2EA"/>
          </a:solidFill>
        </a:fill>
      </a:tcStyle>
    </a:band2V>
    <a:lastCol>
      <a:tcTxStyle b="on">
        <a:fontRef idx="minor">
          <a:prstClr val="black"/>
        </a:fontRef>
        <a:srgbClr val="1D4321"/>
      </a:tcTxStyle>
      <a:tcStyle>
        <a:tcBdr>
          <a:top>
            <a:ln w="6350" cmpd="sng">
              <a:solidFill>
                <a:srgbClr val="1D4321"/>
              </a:solidFill>
            </a:ln>
          </a:top>
          <a:bottom>
            <a:ln w="6350" cmpd="sng">
              <a:solidFill>
                <a:srgbClr val="1D4321"/>
              </a:solidFill>
            </a:ln>
          </a:bottom>
        </a:tcBdr>
      </a:tcStyle>
    </a:lastCol>
    <a:firstCol>
      <a:tcTxStyle b="on">
        <a:fontRef idx="minor">
          <a:prstClr val="black"/>
        </a:fontRef>
        <a:srgbClr val="1D4321"/>
      </a:tcTxStyle>
      <a:tcStyle>
        <a:tcBdr>
          <a:top>
            <a:ln w="6350" cmpd="sng">
              <a:solidFill>
                <a:srgbClr val="1D4321"/>
              </a:solidFill>
            </a:ln>
          </a:top>
          <a:bottom>
            <a:ln w="6350" cmpd="sng">
              <a:solidFill>
                <a:srgbClr val="1D4321"/>
              </a:solidFill>
            </a:ln>
          </a:bottom>
        </a:tcBdr>
      </a:tcStyle>
    </a:firstCol>
    <a:lastRow>
      <a:tcTxStyle b="on">
        <a:fontRef idx="minor">
          <a:prstClr val="black"/>
        </a:fontRef>
        <a:srgbClr val="1D4321"/>
      </a:tcTxStyle>
      <a:tcStyle>
        <a:tcBdr>
          <a:top>
            <a:ln w="6350" cmpd="sng">
              <a:solidFill>
                <a:srgbClr val="1D4321"/>
              </a:solidFill>
            </a:ln>
          </a:top>
          <a:bottom>
            <a:ln w="6350" cmpd="sng">
              <a:solidFill>
                <a:srgbClr val="1D4321"/>
              </a:solidFill>
            </a:ln>
          </a:bottom>
        </a:tcBdr>
        <a:fill>
          <a:solidFill>
            <a:srgbClr val="BBBE94"/>
          </a:solidFill>
        </a:fill>
      </a:tcStyle>
    </a:lastRow>
    <a:firstRow>
      <a:tcTxStyle b="on">
        <a:fontRef idx="minor">
          <a:prstClr val="black"/>
        </a:fontRef>
        <a:srgbClr val="F1E8C1"/>
      </a:tcTxStyle>
      <a:tcStyle>
        <a:tcBdr>
          <a:top>
            <a:ln w="6350" cmpd="sng">
              <a:solidFill>
                <a:srgbClr val="1D4321"/>
              </a:solidFill>
            </a:ln>
          </a:top>
          <a:bottom>
            <a:ln w="6350" cmpd="sng">
              <a:solidFill>
                <a:srgbClr val="1D4321"/>
              </a:solidFill>
            </a:ln>
          </a:bottom>
          <a:insideH>
            <a:ln w="6350" cmpd="sng">
              <a:solidFill>
                <a:srgbClr val="F1E8C1"/>
              </a:solidFill>
            </a:ln>
          </a:insideH>
          <a:insideV>
            <a:ln w="6350" cmpd="sng">
              <a:solidFill>
                <a:srgbClr val="F1E8C1"/>
              </a:solidFill>
            </a:ln>
          </a:insideV>
        </a:tcBdr>
        <a:fill>
          <a:solidFill>
            <a:srgbClr val="1D4321"/>
          </a:solidFill>
        </a:fill>
      </a:tcStyle>
    </a:firstRow>
  </a:tblStyle>
  <a:tblStyle styleId="{5C22544A-7EE6-1235-B048-85BDC9FD1C3A}" styleName="Tabulka JRD na tmavé pozadí">
    <a:wholeTbl>
      <a:tcTxStyle>
        <a:fontRef idx="minor">
          <a:prstClr val="black"/>
        </a:fontRef>
        <a:srgbClr val="F1E8C1"/>
      </a:tcTxStyle>
      <a:tcStyle>
        <a:tcBdr>
          <a:left>
            <a:ln w="6350" cmpd="sng">
              <a:solidFill>
                <a:srgbClr val="F1E8C1"/>
              </a:solidFill>
            </a:ln>
          </a:left>
          <a:right>
            <a:ln w="6350" cmpd="sng">
              <a:solidFill>
                <a:srgbClr val="F1E8C1"/>
              </a:solidFill>
            </a:ln>
          </a:right>
          <a:top>
            <a:ln w="6350" cmpd="sng">
              <a:solidFill>
                <a:srgbClr val="F1E8C1"/>
              </a:solidFill>
            </a:ln>
          </a:top>
          <a:bottom>
            <a:ln w="6350" cmpd="sng">
              <a:solidFill>
                <a:srgbClr val="F1E8C1"/>
              </a:solidFill>
            </a:ln>
          </a:bottom>
          <a:insideH>
            <a:ln w="6350" cmpd="sng">
              <a:solidFill>
                <a:srgbClr val="F1E8C1"/>
              </a:solidFill>
            </a:ln>
          </a:insideH>
          <a:insideV>
            <a:ln w="6350" cmpd="sng">
              <a:solidFill>
                <a:srgbClr val="F1E8C1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235127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235127"/>
          </a:solidFill>
        </a:fill>
      </a:tcStyle>
    </a:band2V>
    <a:lastCol>
      <a:tcTxStyle b="on">
        <a:fontRef idx="minor">
          <a:prstClr val="black"/>
        </a:fontRef>
        <a:srgbClr val="1D4321"/>
      </a:tcTxStyle>
      <a:tcStyle>
        <a:tcBdr>
          <a:top>
            <a:ln w="6350" cmpd="sng">
              <a:solidFill>
                <a:srgbClr val="F1E8C1"/>
              </a:solidFill>
            </a:ln>
          </a:top>
          <a:bottom>
            <a:ln w="6350" cmpd="sng">
              <a:solidFill>
                <a:srgbClr val="F1E8C1"/>
              </a:solidFill>
            </a:ln>
          </a:bottom>
        </a:tcBdr>
      </a:tcStyle>
    </a:lastCol>
    <a:firstCol>
      <a:tcTxStyle b="on">
        <a:fontRef idx="minor">
          <a:prstClr val="black"/>
        </a:fontRef>
        <a:srgbClr val="1D4321"/>
      </a:tcTxStyle>
      <a:tcStyle>
        <a:tcBdr>
          <a:top>
            <a:ln w="6350" cmpd="sng">
              <a:solidFill>
                <a:srgbClr val="F1E8C1"/>
              </a:solidFill>
            </a:ln>
          </a:top>
          <a:bottom>
            <a:ln w="6350" cmpd="sng">
              <a:solidFill>
                <a:srgbClr val="F1E8C1"/>
              </a:solidFill>
            </a:ln>
          </a:bottom>
        </a:tcBdr>
      </a:tcStyle>
    </a:firstCol>
    <a:lastRow>
      <a:tcTxStyle b="on">
        <a:fontRef idx="minor">
          <a:prstClr val="black"/>
        </a:fontRef>
        <a:srgbClr val="F1E8C1"/>
      </a:tcTxStyle>
      <a:tcStyle>
        <a:tcBdr>
          <a:top>
            <a:ln w="6350" cmpd="sng">
              <a:solidFill>
                <a:srgbClr val="F1E8C1"/>
              </a:solidFill>
            </a:ln>
          </a:top>
          <a:bottom>
            <a:ln w="6350" cmpd="sng">
              <a:solidFill>
                <a:srgbClr val="F1E8C1"/>
              </a:solidFill>
            </a:ln>
          </a:bottom>
        </a:tcBdr>
      </a:tcStyle>
    </a:lastRow>
    <a:firstRow>
      <a:tcTxStyle b="on">
        <a:fontRef idx="minor">
          <a:prstClr val="black"/>
        </a:fontRef>
        <a:srgbClr val="1D4321"/>
      </a:tcTxStyle>
      <a:tcStyle>
        <a:tcBdr>
          <a:top>
            <a:ln w="6350" cmpd="sng">
              <a:solidFill>
                <a:srgbClr val="F1E8C1"/>
              </a:solidFill>
            </a:ln>
          </a:top>
          <a:bottom>
            <a:ln w="6350" cmpd="sng">
              <a:solidFill>
                <a:srgbClr val="F1E8C1"/>
              </a:solidFill>
            </a:ln>
          </a:bottom>
          <a:insideH>
            <a:ln w="6350" cmpd="sng">
              <a:solidFill>
                <a:srgbClr val="F1E8C1"/>
              </a:solidFill>
            </a:ln>
          </a:insideH>
          <a:insideV>
            <a:ln w="6350" cmpd="sng">
              <a:solidFill>
                <a:srgbClr val="F1E8C1"/>
              </a:solidFill>
            </a:ln>
          </a:insideV>
        </a:tcBdr>
        <a:fill>
          <a:solidFill>
            <a:srgbClr val="CFB02C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jrdcz.sharepoint.com/sites/JRDGroup/Finance%20a%20strategie/07%20STRATEGIE/02%20BUSINESS%20CONSULTING/02%20STRATEGIE%20A%20PREDIKCE/02_Strategick&#233;%20&#345;&#237;zen&#237;/00_strategie_overal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jrdcz.sharepoint.com/sites/JRDGroup/Finance%20a%20strategie/07%20STRATEGIE/02%20BUSINESS%20CONSULTING/02%20STRATEGIE%20A%20PREDIKCE/04_PR,%20m&#233;dia,%20intern&#237;%20a%20extern&#237;%20komunikace/6_2023_09%20Dlouhodob&#253;%20v&#253;voj%20cen%20nemovitost&#237;/00_model_nemo_najmy_mzd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1D4321"/>
                </a:solidFill>
                <a:latin typeface="+mn-lt"/>
                <a:ea typeface="+mn-ea"/>
                <a:cs typeface="+mn-cs"/>
              </a:defRPr>
            </a:pPr>
            <a:r>
              <a:rPr lang="cs-CZ" sz="2000" b="1"/>
              <a:t>Vývoj ceny a nabídky trhu nájmů v Praze</a:t>
            </a:r>
          </a:p>
          <a:p>
            <a:pPr>
              <a:defRPr b="1"/>
            </a:pPr>
            <a:r>
              <a:rPr lang="cs-CZ" sz="1600" b="0"/>
              <a:t>Zdroj: </a:t>
            </a:r>
            <a:r>
              <a:rPr lang="cs-CZ" sz="1600" b="0" err="1"/>
              <a:t>FlatZone</a:t>
            </a:r>
            <a:r>
              <a:rPr lang="cs-CZ" sz="1600" b="0"/>
              <a:t>, JRD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1D432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'[00_strategie_overall.xlsx]4.1.Data'!$D$54</c:f>
              <c:strCache>
                <c:ptCount val="1"/>
                <c:pt idx="0">
                  <c:v>Průměrná velikost nabídky celého trhu</c:v>
                </c:pt>
              </c:strCache>
            </c:strRef>
          </c:tx>
          <c:spPr>
            <a:solidFill>
              <a:schemeClr val="accent2"/>
            </a:solidFill>
            <a:ln>
              <a:noFill/>
              <a:prstDash val="solid"/>
            </a:ln>
            <a:effectLst/>
          </c:spPr>
          <c:invertIfNegative val="0"/>
          <c:cat>
            <c:numRef>
              <c:f>'[00_strategie_overall.xlsx]4.1.Data'!$P$2:$BR$2</c:f>
              <c:numCache>
                <c:formatCode>dd/mm/yy</c:formatCode>
                <c:ptCount val="55"/>
                <c:pt idx="0">
                  <c:v>43738</c:v>
                </c:pt>
                <c:pt idx="1">
                  <c:v>43769</c:v>
                </c:pt>
                <c:pt idx="2">
                  <c:v>43799</c:v>
                </c:pt>
                <c:pt idx="3">
                  <c:v>43830</c:v>
                </c:pt>
                <c:pt idx="4">
                  <c:v>43861</c:v>
                </c:pt>
                <c:pt idx="5">
                  <c:v>43890</c:v>
                </c:pt>
                <c:pt idx="6">
                  <c:v>43921</c:v>
                </c:pt>
                <c:pt idx="7">
                  <c:v>43951</c:v>
                </c:pt>
                <c:pt idx="8">
                  <c:v>43982</c:v>
                </c:pt>
                <c:pt idx="9">
                  <c:v>44012</c:v>
                </c:pt>
                <c:pt idx="10">
                  <c:v>44043</c:v>
                </c:pt>
                <c:pt idx="11">
                  <c:v>44074</c:v>
                </c:pt>
                <c:pt idx="12">
                  <c:v>44104</c:v>
                </c:pt>
                <c:pt idx="13">
                  <c:v>44135</c:v>
                </c:pt>
                <c:pt idx="14">
                  <c:v>44165</c:v>
                </c:pt>
                <c:pt idx="15">
                  <c:v>44196</c:v>
                </c:pt>
                <c:pt idx="16">
                  <c:v>44227</c:v>
                </c:pt>
                <c:pt idx="17">
                  <c:v>44255</c:v>
                </c:pt>
                <c:pt idx="18">
                  <c:v>44286</c:v>
                </c:pt>
                <c:pt idx="19">
                  <c:v>44316</c:v>
                </c:pt>
                <c:pt idx="20">
                  <c:v>44347</c:v>
                </c:pt>
                <c:pt idx="21">
                  <c:v>44377</c:v>
                </c:pt>
                <c:pt idx="22">
                  <c:v>44408</c:v>
                </c:pt>
                <c:pt idx="23">
                  <c:v>44439</c:v>
                </c:pt>
                <c:pt idx="24">
                  <c:v>44469</c:v>
                </c:pt>
                <c:pt idx="25">
                  <c:v>44500</c:v>
                </c:pt>
                <c:pt idx="26">
                  <c:v>44530</c:v>
                </c:pt>
                <c:pt idx="27">
                  <c:v>44561</c:v>
                </c:pt>
                <c:pt idx="28">
                  <c:v>44592</c:v>
                </c:pt>
                <c:pt idx="29">
                  <c:v>44620</c:v>
                </c:pt>
                <c:pt idx="30">
                  <c:v>44651</c:v>
                </c:pt>
                <c:pt idx="31">
                  <c:v>44681</c:v>
                </c:pt>
                <c:pt idx="32">
                  <c:v>44712</c:v>
                </c:pt>
                <c:pt idx="33">
                  <c:v>44742</c:v>
                </c:pt>
                <c:pt idx="34">
                  <c:v>44773</c:v>
                </c:pt>
                <c:pt idx="35">
                  <c:v>44804</c:v>
                </c:pt>
                <c:pt idx="36">
                  <c:v>44834</c:v>
                </c:pt>
                <c:pt idx="37">
                  <c:v>44865</c:v>
                </c:pt>
                <c:pt idx="38">
                  <c:v>44895</c:v>
                </c:pt>
                <c:pt idx="39">
                  <c:v>44926</c:v>
                </c:pt>
                <c:pt idx="40">
                  <c:v>44957</c:v>
                </c:pt>
                <c:pt idx="41">
                  <c:v>44985</c:v>
                </c:pt>
                <c:pt idx="42">
                  <c:v>45016</c:v>
                </c:pt>
                <c:pt idx="43">
                  <c:v>45046</c:v>
                </c:pt>
                <c:pt idx="44">
                  <c:v>45077</c:v>
                </c:pt>
                <c:pt idx="45">
                  <c:v>45107</c:v>
                </c:pt>
                <c:pt idx="46">
                  <c:v>45138</c:v>
                </c:pt>
                <c:pt idx="47">
                  <c:v>45169</c:v>
                </c:pt>
                <c:pt idx="48">
                  <c:v>45199</c:v>
                </c:pt>
                <c:pt idx="49">
                  <c:v>45230</c:v>
                </c:pt>
                <c:pt idx="50">
                  <c:v>45260</c:v>
                </c:pt>
                <c:pt idx="51">
                  <c:v>45291</c:v>
                </c:pt>
                <c:pt idx="52">
                  <c:v>45322</c:v>
                </c:pt>
                <c:pt idx="53">
                  <c:v>45351</c:v>
                </c:pt>
                <c:pt idx="54">
                  <c:v>45382</c:v>
                </c:pt>
              </c:numCache>
            </c:numRef>
          </c:cat>
          <c:val>
            <c:numRef>
              <c:f>'[00_strategie_overall.xlsx]4.1.Data'!$P$54:$BR$54</c:f>
              <c:numCache>
                <c:formatCode>#,##0</c:formatCode>
                <c:ptCount val="55"/>
                <c:pt idx="0">
                  <c:v>3175.6666666666665</c:v>
                </c:pt>
                <c:pt idx="1">
                  <c:v>3388.75</c:v>
                </c:pt>
                <c:pt idx="2">
                  <c:v>4222.75</c:v>
                </c:pt>
                <c:pt idx="3">
                  <c:v>3822.2</c:v>
                </c:pt>
                <c:pt idx="4">
                  <c:v>4380</c:v>
                </c:pt>
                <c:pt idx="5">
                  <c:v>5193.25</c:v>
                </c:pt>
                <c:pt idx="6">
                  <c:v>5274.4</c:v>
                </c:pt>
                <c:pt idx="7">
                  <c:v>7266</c:v>
                </c:pt>
                <c:pt idx="8">
                  <c:v>8325</c:v>
                </c:pt>
                <c:pt idx="9">
                  <c:v>8591.25</c:v>
                </c:pt>
                <c:pt idx="10">
                  <c:v>8154</c:v>
                </c:pt>
                <c:pt idx="11">
                  <c:v>7646.8</c:v>
                </c:pt>
                <c:pt idx="12">
                  <c:v>8034</c:v>
                </c:pt>
                <c:pt idx="13">
                  <c:v>8327</c:v>
                </c:pt>
                <c:pt idx="14">
                  <c:v>9941</c:v>
                </c:pt>
                <c:pt idx="15">
                  <c:v>10116.75</c:v>
                </c:pt>
                <c:pt idx="16">
                  <c:v>9924.6</c:v>
                </c:pt>
                <c:pt idx="17">
                  <c:v>9896.75</c:v>
                </c:pt>
                <c:pt idx="18">
                  <c:v>9179.5</c:v>
                </c:pt>
                <c:pt idx="19">
                  <c:v>9221.75</c:v>
                </c:pt>
                <c:pt idx="20">
                  <c:v>9524.4</c:v>
                </c:pt>
                <c:pt idx="21">
                  <c:v>10683</c:v>
                </c:pt>
                <c:pt idx="22">
                  <c:v>9666.75</c:v>
                </c:pt>
                <c:pt idx="23">
                  <c:v>8398.2000000000007</c:v>
                </c:pt>
                <c:pt idx="24">
                  <c:v>6844.5</c:v>
                </c:pt>
                <c:pt idx="25">
                  <c:v>5450</c:v>
                </c:pt>
                <c:pt idx="26">
                  <c:v>5560.75</c:v>
                </c:pt>
                <c:pt idx="27">
                  <c:v>5333.25</c:v>
                </c:pt>
                <c:pt idx="28">
                  <c:v>4611.8</c:v>
                </c:pt>
                <c:pt idx="29">
                  <c:v>4829</c:v>
                </c:pt>
                <c:pt idx="30">
                  <c:v>3713</c:v>
                </c:pt>
                <c:pt idx="31">
                  <c:v>2344.25</c:v>
                </c:pt>
                <c:pt idx="32">
                  <c:v>2848.8</c:v>
                </c:pt>
                <c:pt idx="33">
                  <c:v>2974</c:v>
                </c:pt>
                <c:pt idx="34">
                  <c:v>2925.8</c:v>
                </c:pt>
                <c:pt idx="35">
                  <c:v>3434</c:v>
                </c:pt>
                <c:pt idx="36">
                  <c:v>3615.5</c:v>
                </c:pt>
                <c:pt idx="37">
                  <c:v>3867.2</c:v>
                </c:pt>
                <c:pt idx="38">
                  <c:v>4446.5</c:v>
                </c:pt>
                <c:pt idx="39">
                  <c:v>4675.25</c:v>
                </c:pt>
                <c:pt idx="40">
                  <c:v>4836</c:v>
                </c:pt>
                <c:pt idx="41">
                  <c:v>4841.25</c:v>
                </c:pt>
                <c:pt idx="42">
                  <c:v>4969.5</c:v>
                </c:pt>
                <c:pt idx="43">
                  <c:v>5696.2</c:v>
                </c:pt>
                <c:pt idx="44">
                  <c:v>5858.5</c:v>
                </c:pt>
                <c:pt idx="45">
                  <c:v>5892.5</c:v>
                </c:pt>
                <c:pt idx="46">
                  <c:v>5884.8</c:v>
                </c:pt>
                <c:pt idx="47">
                  <c:v>5190</c:v>
                </c:pt>
                <c:pt idx="48">
                  <c:v>5150.25</c:v>
                </c:pt>
                <c:pt idx="49">
                  <c:v>4710.2</c:v>
                </c:pt>
                <c:pt idx="50">
                  <c:v>4943.75</c:v>
                </c:pt>
                <c:pt idx="51">
                  <c:v>5846</c:v>
                </c:pt>
                <c:pt idx="52">
                  <c:v>4374</c:v>
                </c:pt>
                <c:pt idx="53">
                  <c:v>6148</c:v>
                </c:pt>
                <c:pt idx="54">
                  <c:v>6620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84-4E8B-8646-EA9740AAA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928272"/>
        <c:axId val="374926960"/>
      </c:barChart>
      <c:lineChart>
        <c:grouping val="standard"/>
        <c:varyColors val="0"/>
        <c:ser>
          <c:idx val="0"/>
          <c:order val="0"/>
          <c:tx>
            <c:strRef>
              <c:f>'[00_strategie_overall.xlsx]4.1.Data'!$D$60</c:f>
              <c:strCache>
                <c:ptCount val="1"/>
                <c:pt idx="0">
                  <c:v>Cena</c:v>
                </c:pt>
              </c:strCache>
            </c:strRef>
          </c:tx>
          <c:spPr>
            <a:ln w="63500" cap="rnd">
              <a:solidFill>
                <a:srgbClr val="1D4321"/>
              </a:solidFill>
              <a:round/>
            </a:ln>
            <a:effectLst/>
          </c:spPr>
          <c:marker>
            <c:symbol val="none"/>
          </c:marker>
          <c:cat>
            <c:numRef>
              <c:f>'[00_strategie_overall.xlsx]4.1.Data'!$P$2:$BQ$2</c:f>
              <c:numCache>
                <c:formatCode>dd/mm/yy</c:formatCode>
                <c:ptCount val="54"/>
                <c:pt idx="0">
                  <c:v>43738</c:v>
                </c:pt>
                <c:pt idx="1">
                  <c:v>43769</c:v>
                </c:pt>
                <c:pt idx="2">
                  <c:v>43799</c:v>
                </c:pt>
                <c:pt idx="3">
                  <c:v>43830</c:v>
                </c:pt>
                <c:pt idx="4">
                  <c:v>43861</c:v>
                </c:pt>
                <c:pt idx="5">
                  <c:v>43890</c:v>
                </c:pt>
                <c:pt idx="6">
                  <c:v>43921</c:v>
                </c:pt>
                <c:pt idx="7">
                  <c:v>43951</c:v>
                </c:pt>
                <c:pt idx="8">
                  <c:v>43982</c:v>
                </c:pt>
                <c:pt idx="9">
                  <c:v>44012</c:v>
                </c:pt>
                <c:pt idx="10">
                  <c:v>44043</c:v>
                </c:pt>
                <c:pt idx="11">
                  <c:v>44074</c:v>
                </c:pt>
                <c:pt idx="12">
                  <c:v>44104</c:v>
                </c:pt>
                <c:pt idx="13">
                  <c:v>44135</c:v>
                </c:pt>
                <c:pt idx="14">
                  <c:v>44165</c:v>
                </c:pt>
                <c:pt idx="15">
                  <c:v>44196</c:v>
                </c:pt>
                <c:pt idx="16">
                  <c:v>44227</c:v>
                </c:pt>
                <c:pt idx="17">
                  <c:v>44255</c:v>
                </c:pt>
                <c:pt idx="18">
                  <c:v>44286</c:v>
                </c:pt>
                <c:pt idx="19">
                  <c:v>44316</c:v>
                </c:pt>
                <c:pt idx="20">
                  <c:v>44347</c:v>
                </c:pt>
                <c:pt idx="21">
                  <c:v>44377</c:v>
                </c:pt>
                <c:pt idx="22">
                  <c:v>44408</c:v>
                </c:pt>
                <c:pt idx="23">
                  <c:v>44439</c:v>
                </c:pt>
                <c:pt idx="24">
                  <c:v>44469</c:v>
                </c:pt>
                <c:pt idx="25">
                  <c:v>44500</c:v>
                </c:pt>
                <c:pt idx="26">
                  <c:v>44530</c:v>
                </c:pt>
                <c:pt idx="27">
                  <c:v>44561</c:v>
                </c:pt>
                <c:pt idx="28">
                  <c:v>44592</c:v>
                </c:pt>
                <c:pt idx="29">
                  <c:v>44620</c:v>
                </c:pt>
                <c:pt idx="30">
                  <c:v>44651</c:v>
                </c:pt>
                <c:pt idx="31">
                  <c:v>44681</c:v>
                </c:pt>
                <c:pt idx="32">
                  <c:v>44712</c:v>
                </c:pt>
                <c:pt idx="33">
                  <c:v>44742</c:v>
                </c:pt>
                <c:pt idx="34">
                  <c:v>44773</c:v>
                </c:pt>
                <c:pt idx="35">
                  <c:v>44804</c:v>
                </c:pt>
                <c:pt idx="36">
                  <c:v>44834</c:v>
                </c:pt>
                <c:pt idx="37">
                  <c:v>44865</c:v>
                </c:pt>
                <c:pt idx="38">
                  <c:v>44895</c:v>
                </c:pt>
                <c:pt idx="39">
                  <c:v>44926</c:v>
                </c:pt>
                <c:pt idx="40">
                  <c:v>44957</c:v>
                </c:pt>
                <c:pt idx="41">
                  <c:v>44985</c:v>
                </c:pt>
                <c:pt idx="42">
                  <c:v>45016</c:v>
                </c:pt>
                <c:pt idx="43">
                  <c:v>45046</c:v>
                </c:pt>
                <c:pt idx="44">
                  <c:v>45077</c:v>
                </c:pt>
                <c:pt idx="45">
                  <c:v>45107</c:v>
                </c:pt>
                <c:pt idx="46">
                  <c:v>45138</c:v>
                </c:pt>
                <c:pt idx="47">
                  <c:v>45169</c:v>
                </c:pt>
                <c:pt idx="48">
                  <c:v>45199</c:v>
                </c:pt>
                <c:pt idx="49">
                  <c:v>45230</c:v>
                </c:pt>
                <c:pt idx="50">
                  <c:v>45260</c:v>
                </c:pt>
                <c:pt idx="51">
                  <c:v>45291</c:v>
                </c:pt>
                <c:pt idx="52">
                  <c:v>45322</c:v>
                </c:pt>
                <c:pt idx="53">
                  <c:v>45351</c:v>
                </c:pt>
              </c:numCache>
            </c:numRef>
          </c:cat>
          <c:val>
            <c:numRef>
              <c:f>'[00_strategie_overall.xlsx]4.1.Data'!$P$59:$BR$59</c:f>
              <c:numCache>
                <c:formatCode>#,##0</c:formatCode>
                <c:ptCount val="55"/>
                <c:pt idx="0">
                  <c:v>365.61248474435746</c:v>
                </c:pt>
                <c:pt idx="1">
                  <c:v>362.39380010604208</c:v>
                </c:pt>
                <c:pt idx="2">
                  <c:v>361.04665668512217</c:v>
                </c:pt>
                <c:pt idx="3">
                  <c:v>361.37131757292184</c:v>
                </c:pt>
                <c:pt idx="4">
                  <c:v>363.62554913222704</c:v>
                </c:pt>
                <c:pt idx="5">
                  <c:v>361.28514760409763</c:v>
                </c:pt>
                <c:pt idx="6">
                  <c:v>359.03638722226071</c:v>
                </c:pt>
                <c:pt idx="7">
                  <c:v>344.39232200531012</c:v>
                </c:pt>
                <c:pt idx="8">
                  <c:v>335.14338439403741</c:v>
                </c:pt>
                <c:pt idx="9">
                  <c:v>332.45368526428558</c:v>
                </c:pt>
                <c:pt idx="10">
                  <c:v>331.10211352524738</c:v>
                </c:pt>
                <c:pt idx="11">
                  <c:v>336.2913750649551</c:v>
                </c:pt>
                <c:pt idx="12">
                  <c:v>327.46113916160493</c:v>
                </c:pt>
                <c:pt idx="13">
                  <c:v>320.42924744752804</c:v>
                </c:pt>
                <c:pt idx="14">
                  <c:v>312.42147871847283</c:v>
                </c:pt>
                <c:pt idx="15">
                  <c:v>308.17694740196822</c:v>
                </c:pt>
                <c:pt idx="16">
                  <c:v>307.20690387777859</c:v>
                </c:pt>
                <c:pt idx="17">
                  <c:v>304.69773714471921</c:v>
                </c:pt>
                <c:pt idx="18">
                  <c:v>303.70686690063047</c:v>
                </c:pt>
                <c:pt idx="19">
                  <c:v>302.80981991753902</c:v>
                </c:pt>
                <c:pt idx="20">
                  <c:v>304.55743054557558</c:v>
                </c:pt>
                <c:pt idx="21">
                  <c:v>309.09100284050697</c:v>
                </c:pt>
                <c:pt idx="22">
                  <c:v>315.38731681768814</c:v>
                </c:pt>
                <c:pt idx="23">
                  <c:v>324.27825883838261</c:v>
                </c:pt>
                <c:pt idx="24">
                  <c:v>331.86000415436808</c:v>
                </c:pt>
                <c:pt idx="25">
                  <c:v>335.62412005115078</c:v>
                </c:pt>
                <c:pt idx="26">
                  <c:v>337.96537363959561</c:v>
                </c:pt>
                <c:pt idx="27">
                  <c:v>339.80728679010161</c:v>
                </c:pt>
                <c:pt idx="28">
                  <c:v>347.28796617877254</c:v>
                </c:pt>
                <c:pt idx="29">
                  <c:v>352.26521199145282</c:v>
                </c:pt>
                <c:pt idx="30">
                  <c:v>367.532601166718</c:v>
                </c:pt>
                <c:pt idx="31">
                  <c:v>386.67239304869292</c:v>
                </c:pt>
                <c:pt idx="32">
                  <c:v>391.26881005546255</c:v>
                </c:pt>
                <c:pt idx="33">
                  <c:v>397.64217663900632</c:v>
                </c:pt>
                <c:pt idx="34">
                  <c:v>403.77771474782224</c:v>
                </c:pt>
                <c:pt idx="35">
                  <c:v>405.93450370121445</c:v>
                </c:pt>
                <c:pt idx="36">
                  <c:v>416.29800741781054</c:v>
                </c:pt>
                <c:pt idx="37">
                  <c:v>417.21986533367198</c:v>
                </c:pt>
                <c:pt idx="38">
                  <c:v>414.34458180272338</c:v>
                </c:pt>
                <c:pt idx="39">
                  <c:v>417.9715604554865</c:v>
                </c:pt>
                <c:pt idx="40">
                  <c:v>422.08392685655724</c:v>
                </c:pt>
                <c:pt idx="41">
                  <c:v>417.39547431186361</c:v>
                </c:pt>
                <c:pt idx="42">
                  <c:v>416.39363818302536</c:v>
                </c:pt>
                <c:pt idx="43">
                  <c:v>414.81607451345718</c:v>
                </c:pt>
                <c:pt idx="44">
                  <c:v>417.66058478206827</c:v>
                </c:pt>
                <c:pt idx="45">
                  <c:v>419.35548386004302</c:v>
                </c:pt>
                <c:pt idx="46">
                  <c:v>426.06788419266366</c:v>
                </c:pt>
                <c:pt idx="47">
                  <c:v>437.0299822365082</c:v>
                </c:pt>
                <c:pt idx="48">
                  <c:v>436.61261627974488</c:v>
                </c:pt>
                <c:pt idx="49">
                  <c:v>437.39191687369203</c:v>
                </c:pt>
                <c:pt idx="50">
                  <c:v>443.95868831530873</c:v>
                </c:pt>
                <c:pt idx="51">
                  <c:v>445.26448636614259</c:v>
                </c:pt>
                <c:pt idx="52">
                  <c:v>439</c:v>
                </c:pt>
                <c:pt idx="53">
                  <c:v>446</c:v>
                </c:pt>
                <c:pt idx="54">
                  <c:v>447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884-4E8B-8646-EA9740AAA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925648"/>
        <c:axId val="374926632"/>
      </c:lineChart>
      <c:dateAx>
        <c:axId val="374925648"/>
        <c:scaling>
          <c:orientation val="minMax"/>
        </c:scaling>
        <c:delete val="0"/>
        <c:axPos val="b"/>
        <c:numFmt formatCode="mm\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D432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4926632"/>
        <c:crosses val="autoZero"/>
        <c:auto val="1"/>
        <c:lblOffset val="100"/>
        <c:baseTimeUnit val="months"/>
      </c:dateAx>
      <c:valAx>
        <c:axId val="374926632"/>
        <c:scaling>
          <c:orientation val="minMax"/>
          <c:min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1D432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800"/>
                  <a:t>Cena [Kč/m2]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1D432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D432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4925648"/>
        <c:crosses val="autoZero"/>
        <c:crossBetween val="between"/>
      </c:valAx>
      <c:valAx>
        <c:axId val="3749269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1D432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800"/>
                  <a:t>Nabídka [ks]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1D432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D432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4928272"/>
        <c:crosses val="max"/>
        <c:crossBetween val="between"/>
      </c:valAx>
      <c:dateAx>
        <c:axId val="374928272"/>
        <c:scaling>
          <c:orientation val="minMax"/>
        </c:scaling>
        <c:delete val="1"/>
        <c:axPos val="b"/>
        <c:numFmt formatCode="dd/mm/yy" sourceLinked="1"/>
        <c:majorTickMark val="out"/>
        <c:minorTickMark val="none"/>
        <c:tickLblPos val="nextTo"/>
        <c:crossAx val="37492696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1D432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1D4321"/>
          </a:solidFill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rgbClr val="1D4321"/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Predikce vývoje cenových indexů a </a:t>
            </a:r>
            <a:r>
              <a:rPr lang="cs-CZ" b="1" err="1"/>
              <a:t>yieldů</a:t>
            </a:r>
            <a:endParaRPr lang="cs-CZ" b="1"/>
          </a:p>
          <a:p>
            <a:pPr>
              <a:defRPr/>
            </a:pPr>
            <a:r>
              <a:rPr lang="cs-CZ" sz="1600"/>
              <a:t>Zdroj: ČNB, </a:t>
            </a:r>
            <a:r>
              <a:rPr lang="cs-CZ" sz="1600" err="1"/>
              <a:t>Sreality</a:t>
            </a:r>
            <a:r>
              <a:rPr lang="cs-CZ" sz="1600"/>
              <a:t>, JRD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rgbClr val="1D432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areaChart>
        <c:grouping val="standard"/>
        <c:varyColors val="0"/>
        <c:ser>
          <c:idx val="4"/>
          <c:order val="4"/>
          <c:tx>
            <c:v>FCT</c:v>
          </c:tx>
          <c:spPr>
            <a:solidFill>
              <a:schemeClr val="bg2"/>
            </a:solidFill>
            <a:ln>
              <a:noFill/>
            </a:ln>
            <a:effectLst/>
          </c:spPr>
          <c:cat>
            <c:numRef>
              <c:f>'[00_model_nemo_najmy_mzdy.xlsx]price_outlook'!$D$1:$W$1</c:f>
              <c:numCache>
                <c:formatCode>General</c:formatCode>
                <c:ptCount val="2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</c:numCache>
            </c:numRef>
          </c:cat>
          <c:val>
            <c:numRef>
              <c:f>'[00_model_nemo_najmy_mzdy.xlsx]price_outlook'!$D$12:$W$12</c:f>
              <c:numCache>
                <c:formatCode>General</c:formatCode>
                <c:ptCount val="20"/>
                <c:pt idx="10" formatCode="#,##0">
                  <c:v>333.09106230578817</c:v>
                </c:pt>
                <c:pt idx="11" formatCode="#,##0">
                  <c:v>336.42197292884606</c:v>
                </c:pt>
                <c:pt idx="12" formatCode="#,##0">
                  <c:v>341.46830252277869</c:v>
                </c:pt>
                <c:pt idx="13" formatCode="#,##0">
                  <c:v>351.71235159846208</c:v>
                </c:pt>
                <c:pt idx="14" formatCode="#,##0">
                  <c:v>362.26372214641594</c:v>
                </c:pt>
                <c:pt idx="15" formatCode="#,##0">
                  <c:v>373.13163381080841</c:v>
                </c:pt>
                <c:pt idx="16" formatCode="#,##0">
                  <c:v>384.32558282513264</c:v>
                </c:pt>
                <c:pt idx="17" formatCode="#,##0">
                  <c:v>395.85535030988666</c:v>
                </c:pt>
                <c:pt idx="18" formatCode="#,##0">
                  <c:v>407.73101081918327</c:v>
                </c:pt>
                <c:pt idx="19" formatCode="#,##0">
                  <c:v>419.96294114375871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B-486D-AC0C-C102C1A97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633672"/>
        <c:axId val="655632952"/>
      </c:areaChart>
      <c:lineChart>
        <c:grouping val="standard"/>
        <c:varyColors val="0"/>
        <c:ser>
          <c:idx val="0"/>
          <c:order val="0"/>
          <c:tx>
            <c:strRef>
              <c:f>'[00_model_nemo_najmy_mzdy.xlsx]price_outlook'!$A$2</c:f>
              <c:strCache>
                <c:ptCount val="1"/>
                <c:pt idx="0">
                  <c:v>Ceny nemo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'[00_model_nemo_najmy_mzdy.xlsx]price_outlook'!$D$1:$W$1</c:f>
              <c:numCache>
                <c:formatCode>General</c:formatCode>
                <c:ptCount val="2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</c:numCache>
            </c:numRef>
          </c:cat>
          <c:val>
            <c:numRef>
              <c:f>'[00_model_nemo_najmy_mzdy.xlsx]price_outlook'!$D$2:$W$2</c:f>
              <c:numCache>
                <c:formatCode>#,##0</c:formatCode>
                <c:ptCount val="20"/>
                <c:pt idx="0">
                  <c:v>100.82073699548813</c:v>
                </c:pt>
                <c:pt idx="1">
                  <c:v>108.36888397324485</c:v>
                </c:pt>
                <c:pt idx="2">
                  <c:v>120.58557609592529</c:v>
                </c:pt>
                <c:pt idx="3">
                  <c:v>135.86137883815243</c:v>
                </c:pt>
                <c:pt idx="4">
                  <c:v>153.40891136040446</c:v>
                </c:pt>
                <c:pt idx="5">
                  <c:v>166.07591158863079</c:v>
                </c:pt>
                <c:pt idx="6">
                  <c:v>183.50011411316515</c:v>
                </c:pt>
                <c:pt idx="7">
                  <c:v>209.96559049173996</c:v>
                </c:pt>
                <c:pt idx="8">
                  <c:v>230.307578869753</c:v>
                </c:pt>
                <c:pt idx="9">
                  <c:v>222.06070820385878</c:v>
                </c:pt>
                <c:pt idx="10">
                  <c:v>222.06070820385878</c:v>
                </c:pt>
                <c:pt idx="11">
                  <c:v>224.28131528589736</c:v>
                </c:pt>
                <c:pt idx="12">
                  <c:v>227.6455350151858</c:v>
                </c:pt>
                <c:pt idx="13">
                  <c:v>234.47490106564138</c:v>
                </c:pt>
                <c:pt idx="14">
                  <c:v>241.50914809761062</c:v>
                </c:pt>
                <c:pt idx="15">
                  <c:v>248.75442254053894</c:v>
                </c:pt>
                <c:pt idx="16">
                  <c:v>256.21705521675511</c:v>
                </c:pt>
                <c:pt idx="17">
                  <c:v>263.90356687325777</c:v>
                </c:pt>
                <c:pt idx="18">
                  <c:v>271.82067387945551</c:v>
                </c:pt>
                <c:pt idx="19">
                  <c:v>279.97529409583916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97B-486D-AC0C-C102C1A97CED}"/>
            </c:ext>
          </c:extLst>
        </c:ser>
        <c:ser>
          <c:idx val="1"/>
          <c:order val="1"/>
          <c:tx>
            <c:strRef>
              <c:f>'[00_model_nemo_najmy_mzdy.xlsx]price_outlook'!$A$4</c:f>
              <c:strCache>
                <c:ptCount val="1"/>
                <c:pt idx="0">
                  <c:v>Mzdy</c:v>
                </c:pt>
              </c:strCache>
            </c:strRef>
          </c:tx>
          <c:spPr>
            <a:ln w="63500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'[00_model_nemo_najmy_mzdy.xlsx]price_outlook'!$D$1:$W$1</c:f>
              <c:numCache>
                <c:formatCode>General</c:formatCode>
                <c:ptCount val="2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</c:numCache>
            </c:numRef>
          </c:cat>
          <c:val>
            <c:numRef>
              <c:f>'[00_model_nemo_najmy_mzdy.xlsx]price_outlook'!$D$4:$W$4</c:f>
              <c:numCache>
                <c:formatCode>#,##0</c:formatCode>
                <c:ptCount val="20"/>
                <c:pt idx="0">
                  <c:v>100.64323768010655</c:v>
                </c:pt>
                <c:pt idx="1">
                  <c:v>103.35770069015619</c:v>
                </c:pt>
                <c:pt idx="2">
                  <c:v>105.90794890422569</c:v>
                </c:pt>
                <c:pt idx="3">
                  <c:v>112.40539082184208</c:v>
                </c:pt>
                <c:pt idx="4">
                  <c:v>119.81029928274566</c:v>
                </c:pt>
                <c:pt idx="5">
                  <c:v>128.93865692367297</c:v>
                </c:pt>
                <c:pt idx="6">
                  <c:v>134.51882181156162</c:v>
                </c:pt>
                <c:pt idx="7">
                  <c:v>141.18709027409932</c:v>
                </c:pt>
                <c:pt idx="8">
                  <c:v>149.91044839482731</c:v>
                </c:pt>
                <c:pt idx="9">
                  <c:v>162.95265740517729</c:v>
                </c:pt>
                <c:pt idx="10">
                  <c:v>175.66296468278114</c:v>
                </c:pt>
                <c:pt idx="11">
                  <c:v>186.72973145779633</c:v>
                </c:pt>
                <c:pt idx="12">
                  <c:v>196.06621803068614</c:v>
                </c:pt>
                <c:pt idx="13">
                  <c:v>205.86952893222045</c:v>
                </c:pt>
                <c:pt idx="14">
                  <c:v>216.16300537883149</c:v>
                </c:pt>
                <c:pt idx="15">
                  <c:v>226.97115564777306</c:v>
                </c:pt>
                <c:pt idx="16">
                  <c:v>238.31971343016173</c:v>
                </c:pt>
                <c:pt idx="17">
                  <c:v>250.23569910166984</c:v>
                </c:pt>
                <c:pt idx="18">
                  <c:v>262.74748405675336</c:v>
                </c:pt>
                <c:pt idx="19">
                  <c:v>275.88485825959106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97B-486D-AC0C-C102C1A97CED}"/>
            </c:ext>
          </c:extLst>
        </c:ser>
        <c:ser>
          <c:idx val="2"/>
          <c:order val="2"/>
          <c:tx>
            <c:strRef>
              <c:f>'[00_model_nemo_najmy_mzdy.xlsx]price_outlook'!$A$6</c:f>
              <c:strCache>
                <c:ptCount val="1"/>
                <c:pt idx="0">
                  <c:v>Nájmy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'[00_model_nemo_najmy_mzdy.xlsx]price_outlook'!$D$1:$W$1</c:f>
              <c:numCache>
                <c:formatCode>General</c:formatCode>
                <c:ptCount val="2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</c:numCache>
            </c:numRef>
          </c:cat>
          <c:val>
            <c:numRef>
              <c:f>'[00_model_nemo_najmy_mzdy.xlsx]price_outlook'!$D$6:$W$6</c:f>
              <c:numCache>
                <c:formatCode>#,##0</c:formatCode>
                <c:ptCount val="20"/>
                <c:pt idx="0">
                  <c:v>100.4424778761062</c:v>
                </c:pt>
                <c:pt idx="1">
                  <c:v>106.19469026548671</c:v>
                </c:pt>
                <c:pt idx="2">
                  <c:v>118.80530973451327</c:v>
                </c:pt>
                <c:pt idx="3">
                  <c:v>133.6283185840708</c:v>
                </c:pt>
                <c:pt idx="4">
                  <c:v>143.5840707964602</c:v>
                </c:pt>
                <c:pt idx="5">
                  <c:v>147.34513274336283</c:v>
                </c:pt>
                <c:pt idx="6">
                  <c:v>139.82300884955754</c:v>
                </c:pt>
                <c:pt idx="7">
                  <c:v>134.62389380530973</c:v>
                </c:pt>
                <c:pt idx="8">
                  <c:v>160.73008849557525</c:v>
                </c:pt>
                <c:pt idx="9">
                  <c:v>168.76659292035401</c:v>
                </c:pt>
                <c:pt idx="10">
                  <c:v>177.20492256637172</c:v>
                </c:pt>
                <c:pt idx="11">
                  <c:v>186.06516869469033</c:v>
                </c:pt>
                <c:pt idx="12">
                  <c:v>195.36842712942484</c:v>
                </c:pt>
                <c:pt idx="13">
                  <c:v>205.13684848589611</c:v>
                </c:pt>
                <c:pt idx="14">
                  <c:v>215.39369091019091</c:v>
                </c:pt>
                <c:pt idx="15">
                  <c:v>226.16337545570047</c:v>
                </c:pt>
                <c:pt idx="16">
                  <c:v>237.4715442284855</c:v>
                </c:pt>
                <c:pt idx="17">
                  <c:v>249.34512143990978</c:v>
                </c:pt>
                <c:pt idx="18">
                  <c:v>261.81237751190525</c:v>
                </c:pt>
                <c:pt idx="19">
                  <c:v>274.90299638750054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E97B-486D-AC0C-C102C1A97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5633672"/>
        <c:axId val="655632952"/>
      </c:lineChart>
      <c:lineChart>
        <c:grouping val="standard"/>
        <c:varyColors val="0"/>
        <c:ser>
          <c:idx val="3"/>
          <c:order val="3"/>
          <c:tx>
            <c:v>Výnosnost nájmů</c:v>
          </c:tx>
          <c:spPr>
            <a:ln w="63500" cap="rnd">
              <a:solidFill>
                <a:srgbClr val="C00000">
                  <a:alpha val="50000"/>
                </a:srgb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'[00_model_nemo_najmy_mzdy.xlsx]price_outlook'!$D$1:$W$1</c:f>
              <c:numCache>
                <c:formatCode>General</c:formatCode>
                <c:ptCount val="2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</c:numCache>
            </c:numRef>
          </c:cat>
          <c:val>
            <c:numRef>
              <c:f>'[00_model_nemo_najmy_mzdy.xlsx]price_outlook'!$D$8:$W$8</c:f>
              <c:numCache>
                <c:formatCode>0.0%</c:formatCode>
                <c:ptCount val="20"/>
                <c:pt idx="0">
                  <c:v>4.7500000000000001E-2</c:v>
                </c:pt>
                <c:pt idx="1">
                  <c:v>4.6547012414153786E-2</c:v>
                </c:pt>
                <c:pt idx="2">
                  <c:v>4.6798733273871816E-2</c:v>
                </c:pt>
                <c:pt idx="3">
                  <c:v>4.6719275095130339E-2</c:v>
                </c:pt>
                <c:pt idx="4">
                  <c:v>4.445793469460859E-2</c:v>
                </c:pt>
                <c:pt idx="5">
                  <c:v>4.2142739054450949E-2</c:v>
                </c:pt>
                <c:pt idx="6">
                  <c:v>3.6193944360481921E-2</c:v>
                </c:pt>
                <c:pt idx="7">
                  <c:v>3.045563294812241E-2</c:v>
                </c:pt>
                <c:pt idx="8">
                  <c:v>3.3149926029388307E-2</c:v>
                </c:pt>
                <c:pt idx="9">
                  <c:v>3.6100097259698434E-2</c:v>
                </c:pt>
                <c:pt idx="10">
                  <c:v>3.7905102122683353E-2</c:v>
                </c:pt>
                <c:pt idx="11">
                  <c:v>3.9406294285957953E-2</c:v>
                </c:pt>
                <c:pt idx="12">
                  <c:v>4.0765132019956504E-2</c:v>
                </c:pt>
                <c:pt idx="13">
                  <c:v>4.1556687981509063E-2</c:v>
                </c:pt>
                <c:pt idx="14">
                  <c:v>4.2363613961732542E-2</c:v>
                </c:pt>
                <c:pt idx="15">
                  <c:v>4.3186208407591423E-2</c:v>
                </c:pt>
                <c:pt idx="16">
                  <c:v>4.4024775561136889E-2</c:v>
                </c:pt>
                <c:pt idx="17">
                  <c:v>4.4879625572032754E-2</c:v>
                </c:pt>
                <c:pt idx="18">
                  <c:v>4.5751074612266393E-2</c:v>
                </c:pt>
                <c:pt idx="19">
                  <c:v>4.6639444993087108E-2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E97B-486D-AC0C-C102C1A97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6232624"/>
        <c:axId val="1076232264"/>
      </c:lineChart>
      <c:catAx>
        <c:axId val="655633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D432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55632952"/>
        <c:crosses val="autoZero"/>
        <c:auto val="1"/>
        <c:lblAlgn val="ctr"/>
        <c:lblOffset val="100"/>
        <c:noMultiLvlLbl val="0"/>
      </c:catAx>
      <c:valAx>
        <c:axId val="655632952"/>
        <c:scaling>
          <c:orientation val="minMax"/>
          <c:max val="300"/>
          <c:min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1D432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Index [3 2014 = 100]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1D432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D432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55633672"/>
        <c:crosses val="autoZero"/>
        <c:crossBetween val="between"/>
      </c:valAx>
      <c:valAx>
        <c:axId val="10762322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1D432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err="1"/>
                  <a:t>Yield</a:t>
                </a:r>
                <a:r>
                  <a:rPr lang="cs-CZ" baseline="0"/>
                  <a:t> [%]</a:t>
                </a:r>
                <a:endParaRPr lang="cs-C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1D432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D432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76232624"/>
        <c:crosses val="max"/>
        <c:crossBetween val="between"/>
      </c:valAx>
      <c:catAx>
        <c:axId val="1076232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62322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1D432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1D4321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71302-5E81-4FF6-A37A-5C6417E90E8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4B570-18B9-48E4-8F05-374B224A28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92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pozadí">
            <a:extLst>
              <a:ext uri="{FF2B5EF4-FFF2-40B4-BE49-F238E27FC236}">
                <a16:creationId xmlns:a16="http://schemas.microsoft.com/office/drawing/2014/main" id="{BA139E8E-497C-9177-7C6C-040FA62D827A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rnament úvodní rgb JRD žlutá 241-232-193 F1E8C1.svg">
            <a:extLst>
              <a:ext uri="{FF2B5EF4-FFF2-40B4-BE49-F238E27FC236}">
                <a16:creationId xmlns:a16="http://schemas.microsoft.com/office/drawing/2014/main" id="{C55FDB44-52C3-2592-27E6-ED20D8D81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32400" y="633600"/>
            <a:ext cx="10250599" cy="10288800"/>
          </a:xfrm>
          <a:prstGeom prst="rect">
            <a:avLst/>
          </a:prstGeom>
        </p:spPr>
      </p:pic>
      <p:pic>
        <p:nvPicPr>
          <p:cNvPr id="7" name="Logo JRD rgb JRD žlutá 241-232-193 F1E8C1.svg">
            <a:extLst>
              <a:ext uri="{FF2B5EF4-FFF2-40B4-BE49-F238E27FC236}">
                <a16:creationId xmlns:a16="http://schemas.microsoft.com/office/drawing/2014/main" id="{A1A63784-E22A-AE6C-FEC0-664D89B9C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5000" y="635187"/>
            <a:ext cx="2984400" cy="812772"/>
          </a:xfrm>
          <a:prstGeom prst="rect">
            <a:avLst/>
          </a:prstGeom>
        </p:spPr>
      </p:pic>
      <p:sp>
        <p:nvSpPr>
          <p:cNvPr id="12" name="Zástupný Datum / Autor">
            <a:extLst>
              <a:ext uri="{FF2B5EF4-FFF2-40B4-BE49-F238E27FC236}">
                <a16:creationId xmlns:a16="http://schemas.microsoft.com/office/drawing/2014/main" id="{A24A33E1-4E29-B9BA-372E-6FFF174A2D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15850" y="12619038"/>
            <a:ext cx="11233150" cy="576262"/>
          </a:xfrm>
        </p:spPr>
        <p:txBody>
          <a:bodyPr anchor="ctr" anchorCtr="0"/>
          <a:lstStyle>
            <a:lvl1pPr algn="r">
              <a:spcAft>
                <a:spcPts val="0"/>
              </a:spcAft>
              <a:defRPr>
                <a:solidFill>
                  <a:schemeClr val="bg2"/>
                </a:solidFill>
              </a:defRPr>
            </a:lvl1pPr>
            <a:lvl2pPr algn="r">
              <a:defRPr>
                <a:solidFill>
                  <a:schemeClr val="bg2"/>
                </a:solidFill>
              </a:defRPr>
            </a:lvl2pPr>
            <a:lvl3pPr algn="r">
              <a:defRPr>
                <a:solidFill>
                  <a:schemeClr val="bg2"/>
                </a:solidFill>
              </a:defRPr>
            </a:lvl3pPr>
            <a:lvl4pPr algn="r">
              <a:defRPr>
                <a:solidFill>
                  <a:schemeClr val="bg2"/>
                </a:solidFill>
              </a:defRPr>
            </a:lvl4pPr>
            <a:lvl5pPr algn="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/>
              <a:t>Datum  |  Autor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00" y="12619038"/>
            <a:ext cx="11233150" cy="5760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3600" b="1">
                <a:solidFill>
                  <a:schemeClr val="bg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0" y="2644774"/>
            <a:ext cx="11233150" cy="9361489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3496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6" userDrawn="1">
          <p15:clr>
            <a:srgbClr val="FBAE40"/>
          </p15:clr>
        </p15:guide>
        <p15:guide id="3" pos="7476" userDrawn="1">
          <p15:clr>
            <a:srgbClr val="FBAE40"/>
          </p15:clr>
        </p15:guide>
        <p15:guide id="4" pos="7884" userDrawn="1">
          <p15:clr>
            <a:srgbClr val="FBAE40"/>
          </p15:clr>
        </p15:guide>
        <p15:guide id="5" orient="horz" pos="7563" userDrawn="1">
          <p15:clr>
            <a:srgbClr val="FBAE40"/>
          </p15:clr>
        </p15:guide>
        <p15:guide id="6" orient="horz" pos="7949" userDrawn="1">
          <p15:clr>
            <a:srgbClr val="FBAE40"/>
          </p15:clr>
        </p15:guide>
        <p15:guide id="7" orient="horz" pos="8312" userDrawn="1">
          <p15:clr>
            <a:srgbClr val="FBAE40"/>
          </p15:clr>
        </p15:guide>
        <p15:guide id="8" pos="400" userDrawn="1">
          <p15:clr>
            <a:srgbClr val="FBAE40"/>
          </p15:clr>
        </p15:guide>
        <p15:guide id="9" pos="149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 výrazný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pozadí">
            <a:extLst>
              <a:ext uri="{FF2B5EF4-FFF2-40B4-BE49-F238E27FC236}">
                <a16:creationId xmlns:a16="http://schemas.microsoft.com/office/drawing/2014/main" id="{74F8FB15-9C38-86B1-A206-B27AE58B54E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rnament dva lístky rgb zelená 29-67-33 1D4321.svg">
            <a:extLst>
              <a:ext uri="{FF2B5EF4-FFF2-40B4-BE49-F238E27FC236}">
                <a16:creationId xmlns:a16="http://schemas.microsoft.com/office/drawing/2014/main" id="{0B473233-F03E-E3EF-6CD3-31B89A6A6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762598" y="7908839"/>
            <a:ext cx="7200000" cy="5415929"/>
          </a:xfrm>
          <a:prstGeom prst="rect">
            <a:avLst/>
          </a:prstGeom>
        </p:spPr>
      </p:pic>
      <p:pic>
        <p:nvPicPr>
          <p:cNvPr id="15" name="Logo JRD rgb JRD zelená.svg">
            <a:extLst>
              <a:ext uri="{FF2B5EF4-FFF2-40B4-BE49-F238E27FC236}">
                <a16:creationId xmlns:a16="http://schemas.microsoft.com/office/drawing/2014/main" id="{85F34665-F7E3-193C-79B4-F5D8C88A1D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5000" y="635187"/>
            <a:ext cx="2984400" cy="812772"/>
          </a:xfrm>
          <a:prstGeom prst="rect">
            <a:avLst/>
          </a:prstGeom>
        </p:spPr>
      </p:pic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6625861-EFFE-FF75-A96E-067491F779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F02BBF-F98A-4997-9373-57ED7EDBB5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41AF20A-6CA6-86B4-BE80-D8B2561BF9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01F8112-26E6-5800-D5DF-DAB2908388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16D8307-89D1-4F1A-AACD-C55FDE53A608}" type="datetime1">
              <a:rPr lang="cs-CZ" smtClean="0"/>
              <a:t>17.04.2024</a:t>
            </a:fld>
            <a:endParaRPr lang="cs-CZ"/>
          </a:p>
        </p:txBody>
      </p:sp>
      <p:sp>
        <p:nvSpPr>
          <p:cNvPr id="6" name="Zástupný obsah">
            <a:extLst>
              <a:ext uri="{FF2B5EF4-FFF2-40B4-BE49-F238E27FC236}">
                <a16:creationId xmlns:a16="http://schemas.microsoft.com/office/drawing/2014/main" id="{0202A1B6-09C4-5E06-BF19-8932993945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000" y="2428875"/>
            <a:ext cx="19621500" cy="831691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359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30" userDrawn="1">
          <p15:clr>
            <a:srgbClr val="FBAE40"/>
          </p15:clr>
        </p15:guide>
        <p15:guide id="2" orient="horz" pos="7631" userDrawn="1">
          <p15:clr>
            <a:srgbClr val="FBAE40"/>
          </p15:clr>
        </p15:guide>
        <p15:guide id="3" pos="400" userDrawn="1">
          <p15:clr>
            <a:srgbClr val="FBAE40"/>
          </p15:clr>
        </p15:guide>
        <p15:guide id="4" pos="14960" userDrawn="1">
          <p15:clr>
            <a:srgbClr val="FBAE40"/>
          </p15:clr>
        </p15:guide>
        <p15:guide id="5" orient="horz" pos="6769" userDrawn="1">
          <p15:clr>
            <a:srgbClr val="FBAE40"/>
          </p15:clr>
        </p15:guide>
        <p15:guide id="6" pos="127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pozadí">
            <a:extLst>
              <a:ext uri="{FF2B5EF4-FFF2-40B4-BE49-F238E27FC236}">
                <a16:creationId xmlns:a16="http://schemas.microsoft.com/office/drawing/2014/main" id="{448C2A5E-526B-0E59-D374-AE56216295C3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rnament dva lístky rgb zelená 29-67-33 1D4321.svg">
            <a:extLst>
              <a:ext uri="{FF2B5EF4-FFF2-40B4-BE49-F238E27FC236}">
                <a16:creationId xmlns:a16="http://schemas.microsoft.com/office/drawing/2014/main" id="{D1955DBD-4316-23FE-B315-4813B428FD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762598" y="7908839"/>
            <a:ext cx="7200000" cy="5415929"/>
          </a:xfrm>
          <a:prstGeom prst="rect">
            <a:avLst/>
          </a:prstGeom>
        </p:spPr>
      </p:pic>
      <p:pic>
        <p:nvPicPr>
          <p:cNvPr id="9" name="Logo JRD rgb JRD zelená.svg">
            <a:extLst>
              <a:ext uri="{FF2B5EF4-FFF2-40B4-BE49-F238E27FC236}">
                <a16:creationId xmlns:a16="http://schemas.microsoft.com/office/drawing/2014/main" id="{1DAF79E0-6011-C918-C61A-F25E8F2D79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5000" y="635187"/>
            <a:ext cx="2984400" cy="81277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35000" y="2644776"/>
            <a:ext cx="23114000" cy="5292724"/>
          </a:xfrm>
        </p:spPr>
        <p:txBody>
          <a:bodyPr anchor="b">
            <a:normAutofit/>
          </a:bodyPr>
          <a:lstStyle>
            <a:lvl1pPr algn="ctr">
              <a:defRPr sz="15000" spc="-400" baseline="0">
                <a:solidFill>
                  <a:schemeClr val="bg2"/>
                </a:solidFill>
              </a:defRPr>
            </a:lvl1pPr>
          </a:lstStyle>
          <a:p>
            <a:r>
              <a:rPr lang="cs-CZ"/>
              <a:t>Nadpis kapitoly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19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00" userDrawn="1">
          <p15:clr>
            <a:srgbClr val="FBAE40"/>
          </p15:clr>
        </p15:guide>
        <p15:guide id="2" orient="horz" pos="1666" userDrawn="1">
          <p15:clr>
            <a:srgbClr val="FBAE40"/>
          </p15:clr>
        </p15:guide>
        <p15:guide id="3" pos="400" userDrawn="1">
          <p15:clr>
            <a:srgbClr val="FBAE40"/>
          </p15:clr>
        </p15:guide>
        <p15:guide id="4" pos="14960" userDrawn="1">
          <p15:clr>
            <a:srgbClr val="FBAE40"/>
          </p15:clr>
        </p15:guide>
        <p15:guide id="5" orient="horz" pos="763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C4E8B7B5-C0A2-0DC8-85CC-9273ADCB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2BBF-F98A-4997-9373-57ED7EDBB5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">
            <a:extLst>
              <a:ext uri="{FF2B5EF4-FFF2-40B4-BE49-F238E27FC236}">
                <a16:creationId xmlns:a16="http://schemas.microsoft.com/office/drawing/2014/main" id="{7721DE60-0825-875E-1010-9024C87A9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datum">
            <a:extLst>
              <a:ext uri="{FF2B5EF4-FFF2-40B4-BE49-F238E27FC236}">
                <a16:creationId xmlns:a16="http://schemas.microsoft.com/office/drawing/2014/main" id="{C9B9F7B9-26E2-BB28-1BBB-DC1A0771C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D520-92F4-4139-85CB-07F7DE30B2C6}" type="datetime1">
              <a:rPr lang="cs-CZ" smtClean="0"/>
              <a:t>17.04.2024</a:t>
            </a:fld>
            <a:endParaRPr lang="cs-CZ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12515848" y="3870324"/>
            <a:ext cx="11233150" cy="8243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635000" y="3870324"/>
            <a:ext cx="11233150" cy="8243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Nadpis">
            <a:extLst>
              <a:ext uri="{FF2B5EF4-FFF2-40B4-BE49-F238E27FC236}">
                <a16:creationId xmlns:a16="http://schemas.microsoft.com/office/drawing/2014/main" id="{D6F37CFC-2A7A-64FA-64F6-EEB06625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226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76" userDrawn="1">
          <p15:clr>
            <a:srgbClr val="FBAE40"/>
          </p15:clr>
        </p15:guide>
        <p15:guide id="2" pos="7884" userDrawn="1">
          <p15:clr>
            <a:srgbClr val="FBAE40"/>
          </p15:clr>
        </p15:guide>
        <p15:guide id="3" pos="7680" userDrawn="1">
          <p15:clr>
            <a:srgbClr val="FBAE40"/>
          </p15:clr>
        </p15:guide>
        <p15:guide id="4" pos="400" userDrawn="1">
          <p15:clr>
            <a:srgbClr val="FBAE40"/>
          </p15:clr>
        </p15:guide>
        <p15:guide id="5" pos="14960" userDrawn="1">
          <p15:clr>
            <a:srgbClr val="FBAE40"/>
          </p15:clr>
        </p15:guide>
        <p15:guide id="6" orient="horz" pos="2438" userDrawn="1">
          <p15:clr>
            <a:srgbClr val="FBAE40"/>
          </p15:clr>
        </p15:guide>
        <p15:guide id="7" orient="horz" pos="2347" userDrawn="1">
          <p15:clr>
            <a:srgbClr val="FBAE40"/>
          </p15:clr>
        </p15:guide>
        <p15:guide id="8" orient="horz" pos="1666" userDrawn="1">
          <p15:clr>
            <a:srgbClr val="FBAE40"/>
          </p15:clr>
        </p15:guide>
        <p15:guide id="9" orient="horz" pos="763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datum">
            <a:extLst>
              <a:ext uri="{FF2B5EF4-FFF2-40B4-BE49-F238E27FC236}">
                <a16:creationId xmlns:a16="http://schemas.microsoft.com/office/drawing/2014/main" id="{C71A8D44-CFE8-EA2C-3189-F684D9073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B2F1-F776-4A4F-B488-3B9AA5C6E336}" type="datetime1">
              <a:rPr lang="cs-CZ" smtClean="0"/>
              <a:t>17.04.2024</a:t>
            </a:fld>
            <a:endParaRPr lang="cs-CZ"/>
          </a:p>
        </p:txBody>
      </p:sp>
      <p:sp>
        <p:nvSpPr>
          <p:cNvPr id="12" name="Zástupný symbol pro zápatí">
            <a:extLst>
              <a:ext uri="{FF2B5EF4-FFF2-40B4-BE49-F238E27FC236}">
                <a16:creationId xmlns:a16="http://schemas.microsoft.com/office/drawing/2014/main" id="{C540FD9A-31FA-818A-EB07-E90EABC97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Zástupný symbol pro číslo snímku">
            <a:extLst>
              <a:ext uri="{FF2B5EF4-FFF2-40B4-BE49-F238E27FC236}">
                <a16:creationId xmlns:a16="http://schemas.microsoft.com/office/drawing/2014/main" id="{97313727-FC62-F784-ED97-2F167655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2BBF-F98A-4997-9373-57ED7EDBB5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E9E1E38-247A-041D-907C-1AF554A308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515847" y="5237164"/>
            <a:ext cx="11233148" cy="687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Zástupný podnadpis 2"/>
          <p:cNvSpPr>
            <a:spLocks noGrp="1"/>
          </p:cNvSpPr>
          <p:nvPr>
            <p:ph type="body" sz="quarter" idx="3"/>
          </p:nvPr>
        </p:nvSpPr>
        <p:spPr>
          <a:xfrm>
            <a:off x="12515849" y="3870324"/>
            <a:ext cx="11162297" cy="121879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4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F18C6ACC-8B91-2FF5-7907-ECA9F02546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4998" y="5237164"/>
            <a:ext cx="11233149" cy="687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Zástupný podnadpis 1"/>
          <p:cNvSpPr>
            <a:spLocks noGrp="1"/>
          </p:cNvSpPr>
          <p:nvPr>
            <p:ph type="body" idx="1"/>
          </p:nvPr>
        </p:nvSpPr>
        <p:spPr>
          <a:xfrm>
            <a:off x="635000" y="3870325"/>
            <a:ext cx="11233150" cy="121879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4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Nadpis">
            <a:extLst>
              <a:ext uri="{FF2B5EF4-FFF2-40B4-BE49-F238E27FC236}">
                <a16:creationId xmlns:a16="http://schemas.microsoft.com/office/drawing/2014/main" id="{4C3715CA-B58B-2676-95EF-1771C38C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1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76" userDrawn="1">
          <p15:clr>
            <a:srgbClr val="FBAE40"/>
          </p15:clr>
        </p15:guide>
        <p15:guide id="2" pos="7884" userDrawn="1">
          <p15:clr>
            <a:srgbClr val="FBAE40"/>
          </p15:clr>
        </p15:guide>
        <p15:guide id="3" orient="horz" pos="7631" userDrawn="1">
          <p15:clr>
            <a:srgbClr val="FBAE40"/>
          </p15:clr>
        </p15:guide>
        <p15:guide id="4" orient="horz" pos="3209" userDrawn="1">
          <p15:clr>
            <a:srgbClr val="FBAE40"/>
          </p15:clr>
        </p15:guide>
        <p15:guide id="5" orient="horz" pos="2347" userDrawn="1">
          <p15:clr>
            <a:srgbClr val="FBAE40"/>
          </p15:clr>
        </p15:guide>
        <p15:guide id="6" orient="horz" pos="3299" userDrawn="1">
          <p15:clr>
            <a:srgbClr val="FBAE40"/>
          </p15:clr>
        </p15:guide>
        <p15:guide id="7" orient="horz" pos="2438" userDrawn="1">
          <p15:clr>
            <a:srgbClr val="FBAE40"/>
          </p15:clr>
        </p15:guide>
        <p15:guide id="8" orient="horz" pos="1666" userDrawn="1">
          <p15:clr>
            <a:srgbClr val="FBAE40"/>
          </p15:clr>
        </p15:guide>
        <p15:guide id="9" pos="7680" userDrawn="1">
          <p15:clr>
            <a:srgbClr val="FBAE40"/>
          </p15:clr>
        </p15:guide>
        <p15:guide id="10" pos="400" userDrawn="1">
          <p15:clr>
            <a:srgbClr val="FBAE40"/>
          </p15:clr>
        </p15:guide>
        <p15:guide id="11" pos="149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">
            <a:extLst>
              <a:ext uri="{FF2B5EF4-FFF2-40B4-BE49-F238E27FC236}">
                <a16:creationId xmlns:a16="http://schemas.microsoft.com/office/drawing/2014/main" id="{B4F6EB9B-094D-430F-FA31-C3AEDF5D23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1F02BBF-F98A-4997-9373-57ED7EDBB5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zápatí">
            <a:extLst>
              <a:ext uri="{FF2B5EF4-FFF2-40B4-BE49-F238E27FC236}">
                <a16:creationId xmlns:a16="http://schemas.microsoft.com/office/drawing/2014/main" id="{491A83C0-B9FC-B04D-9AAF-FFA1F6B884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datum">
            <a:extLst>
              <a:ext uri="{FF2B5EF4-FFF2-40B4-BE49-F238E27FC236}">
                <a16:creationId xmlns:a16="http://schemas.microsoft.com/office/drawing/2014/main" id="{768D636D-3268-99F3-CB3A-E049AD02ECC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FDD4956-D8A2-428E-A1E0-C8F26CAD7216}" type="datetime1">
              <a:rPr lang="cs-CZ" smtClean="0"/>
              <a:t>17.04.2024</a:t>
            </a:fld>
            <a:endParaRPr lang="cs-CZ"/>
          </a:p>
        </p:txBody>
      </p:sp>
      <p:sp>
        <p:nvSpPr>
          <p:cNvPr id="15" name="Zástupný obsah">
            <a:extLst>
              <a:ext uri="{FF2B5EF4-FFF2-40B4-BE49-F238E27FC236}">
                <a16:creationId xmlns:a16="http://schemas.microsoft.com/office/drawing/2014/main" id="{000F6D5B-C41C-64B1-C4FA-00B3553303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0257301" y="2644775"/>
            <a:ext cx="3491700" cy="9469438"/>
          </a:xfrm>
        </p:spPr>
        <p:txBody>
          <a:bodyPr/>
          <a:lstStyle>
            <a:lvl1pPr>
              <a:spcAft>
                <a:spcPts val="0"/>
              </a:spcAft>
              <a:defRPr sz="1800"/>
            </a:lvl1pPr>
            <a:lvl2pPr marL="252000" indent="-252000">
              <a:spcAft>
                <a:spcPts val="0"/>
              </a:spcAft>
              <a:defRPr sz="1800"/>
            </a:lvl2pPr>
            <a:lvl3pPr marL="504000" indent="-252000">
              <a:spcAft>
                <a:spcPts val="0"/>
              </a:spcAft>
              <a:defRPr sz="1800"/>
            </a:lvl3pPr>
            <a:lvl4pPr marL="756000" indent="-252000">
              <a:spcAft>
                <a:spcPts val="0"/>
              </a:spcAft>
              <a:defRPr sz="18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8" name="Zástupný symbol obrázku">
            <a:extLst>
              <a:ext uri="{FF2B5EF4-FFF2-40B4-BE49-F238E27FC236}">
                <a16:creationId xmlns:a16="http://schemas.microsoft.com/office/drawing/2014/main" id="{11EB75CF-1F07-E206-4BB1-D562C86E20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3600" y="2536825"/>
            <a:ext cx="11341100" cy="8534400"/>
          </a:xfrm>
          <a:prstGeom prst="roundRect">
            <a:avLst>
              <a:gd name="adj" fmla="val 852"/>
            </a:avLst>
          </a:prstGeo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2" name="Nadpis">
            <a:extLst>
              <a:ext uri="{FF2B5EF4-FFF2-40B4-BE49-F238E27FC236}">
                <a16:creationId xmlns:a16="http://schemas.microsoft.com/office/drawing/2014/main" id="{52F29B18-D9B6-004D-E5B1-D9A9D8934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644775"/>
            <a:ext cx="7416000" cy="9469438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079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0" userDrawn="1">
          <p15:clr>
            <a:srgbClr val="FBAE40"/>
          </p15:clr>
        </p15:guide>
        <p15:guide id="2" pos="5344" userDrawn="1">
          <p15:clr>
            <a:srgbClr val="FBAE40"/>
          </p15:clr>
        </p15:guide>
        <p15:guide id="3" pos="12488" userDrawn="1">
          <p15:clr>
            <a:srgbClr val="FBAE40"/>
          </p15:clr>
        </p15:guide>
        <p15:guide id="4" pos="12760" userDrawn="1">
          <p15:clr>
            <a:srgbClr val="FBAE40"/>
          </p15:clr>
        </p15:guide>
        <p15:guide id="5" pos="14960" userDrawn="1">
          <p15:clr>
            <a:srgbClr val="FBAE40"/>
          </p15:clr>
        </p15:guide>
        <p15:guide id="6" orient="horz" pos="1666" userDrawn="1">
          <p15:clr>
            <a:srgbClr val="FBAE40"/>
          </p15:clr>
        </p15:guide>
        <p15:guide id="7" orient="horz" pos="1598" userDrawn="1">
          <p15:clr>
            <a:srgbClr val="FBAE40"/>
          </p15:clr>
        </p15:guide>
        <p15:guide id="8" orient="horz" pos="6974" userDrawn="1">
          <p15:clr>
            <a:srgbClr val="FBAE40"/>
          </p15:clr>
        </p15:guide>
        <p15:guide id="9" orient="horz" pos="7631" userDrawn="1">
          <p15:clr>
            <a:srgbClr val="FBAE40"/>
          </p15:clr>
        </p15:guide>
        <p15:guide id="11" pos="507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pozadí">
            <a:extLst>
              <a:ext uri="{FF2B5EF4-FFF2-40B4-BE49-F238E27FC236}">
                <a16:creationId xmlns:a16="http://schemas.microsoft.com/office/drawing/2014/main" id="{954F922F-22D2-5628-AD1E-4A63485A02BE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Logo JRD rgb JRD žlutá 241-232-193 F1E8C1.svg">
            <a:extLst>
              <a:ext uri="{FF2B5EF4-FFF2-40B4-BE49-F238E27FC236}">
                <a16:creationId xmlns:a16="http://schemas.microsoft.com/office/drawing/2014/main" id="{EC0B7411-5358-FA5F-7575-990BC0693A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5000" y="635187"/>
            <a:ext cx="2984400" cy="812772"/>
          </a:xfrm>
          <a:prstGeom prst="rect">
            <a:avLst/>
          </a:prstGeom>
        </p:spPr>
      </p:pic>
      <p:sp>
        <p:nvSpPr>
          <p:cNvPr id="9" name="Zástupný symbol pro číslo snímku">
            <a:extLst>
              <a:ext uri="{FF2B5EF4-FFF2-40B4-BE49-F238E27FC236}">
                <a16:creationId xmlns:a16="http://schemas.microsoft.com/office/drawing/2014/main" id="{8C4DA994-28ED-1627-57D4-0AA0EC4AD0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F02BBF-F98A-4997-9373-57ED7EDBB5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zápatí">
            <a:extLst>
              <a:ext uri="{FF2B5EF4-FFF2-40B4-BE49-F238E27FC236}">
                <a16:creationId xmlns:a16="http://schemas.microsoft.com/office/drawing/2014/main" id="{FF747F08-B3A6-5BCB-0F4E-2D42E87792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datum">
            <a:extLst>
              <a:ext uri="{FF2B5EF4-FFF2-40B4-BE49-F238E27FC236}">
                <a16:creationId xmlns:a16="http://schemas.microsoft.com/office/drawing/2014/main" id="{6C1E456E-7C3B-3D5E-0F29-B864135AB76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9CD7B1-DFC7-4C5A-A0E2-4CB3D4E91C98}" type="datetime1">
              <a:rPr lang="cs-CZ" smtClean="0"/>
              <a:t>17.04.2024</a:t>
            </a:fld>
            <a:endParaRPr lang="cs-CZ"/>
          </a:p>
        </p:txBody>
      </p:sp>
      <p:sp>
        <p:nvSpPr>
          <p:cNvPr id="8" name="Zástupný symbol obrázku">
            <a:extLst>
              <a:ext uri="{FF2B5EF4-FFF2-40B4-BE49-F238E27FC236}">
                <a16:creationId xmlns:a16="http://schemas.microsoft.com/office/drawing/2014/main" id="{11EB75CF-1F07-E206-4BB1-D562C86E20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3600" y="2536825"/>
            <a:ext cx="11341100" cy="8534400"/>
          </a:xfrm>
          <a:prstGeom prst="roundRect">
            <a:avLst>
              <a:gd name="adj" fmla="val 852"/>
            </a:avLst>
          </a:prstGeo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5" name="Zástupný obsah">
            <a:extLst>
              <a:ext uri="{FF2B5EF4-FFF2-40B4-BE49-F238E27FC236}">
                <a16:creationId xmlns:a16="http://schemas.microsoft.com/office/drawing/2014/main" id="{000F6D5B-C41C-64B1-C4FA-00B3553303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0256501" y="2644775"/>
            <a:ext cx="3492500" cy="946943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2"/>
                </a:solidFill>
              </a:defRPr>
            </a:lvl1pPr>
            <a:lvl2pPr marL="252000" indent="-252000">
              <a:spcAft>
                <a:spcPts val="0"/>
              </a:spcAft>
              <a:defRPr sz="1800">
                <a:solidFill>
                  <a:schemeClr val="bg2"/>
                </a:solidFill>
              </a:defRPr>
            </a:lvl2pPr>
            <a:lvl3pPr marL="504000" indent="-252000">
              <a:spcAft>
                <a:spcPts val="0"/>
              </a:spcAft>
              <a:defRPr sz="1800">
                <a:solidFill>
                  <a:schemeClr val="bg2"/>
                </a:solidFill>
              </a:defRPr>
            </a:lvl3pPr>
            <a:lvl4pPr marL="756000" indent="-252000">
              <a:spcAft>
                <a:spcPts val="0"/>
              </a:spcAft>
              <a:defRPr sz="1800">
                <a:solidFill>
                  <a:schemeClr val="bg2"/>
                </a:solidFill>
              </a:defRPr>
            </a:lvl4pPr>
            <a:lvl5pPr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2" name="Nadpis">
            <a:extLst>
              <a:ext uri="{FF2B5EF4-FFF2-40B4-BE49-F238E27FC236}">
                <a16:creationId xmlns:a16="http://schemas.microsoft.com/office/drawing/2014/main" id="{52F29B18-D9B6-004D-E5B1-D9A9D8934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644775"/>
            <a:ext cx="7416000" cy="946943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00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0" userDrawn="1">
          <p15:clr>
            <a:srgbClr val="FBAE40"/>
          </p15:clr>
        </p15:guide>
        <p15:guide id="2" pos="5344" userDrawn="1">
          <p15:clr>
            <a:srgbClr val="FBAE40"/>
          </p15:clr>
        </p15:guide>
        <p15:guide id="3" pos="12488" userDrawn="1">
          <p15:clr>
            <a:srgbClr val="FBAE40"/>
          </p15:clr>
        </p15:guide>
        <p15:guide id="4" pos="12760" userDrawn="1">
          <p15:clr>
            <a:srgbClr val="FBAE40"/>
          </p15:clr>
        </p15:guide>
        <p15:guide id="5" pos="14960" userDrawn="1">
          <p15:clr>
            <a:srgbClr val="FBAE40"/>
          </p15:clr>
        </p15:guide>
        <p15:guide id="6" orient="horz" pos="1666" userDrawn="1">
          <p15:clr>
            <a:srgbClr val="FBAE40"/>
          </p15:clr>
        </p15:guide>
        <p15:guide id="7" orient="horz" pos="1598" userDrawn="1">
          <p15:clr>
            <a:srgbClr val="FBAE40"/>
          </p15:clr>
        </p15:guide>
        <p15:guide id="8" orient="horz" pos="6974" userDrawn="1">
          <p15:clr>
            <a:srgbClr val="FBAE40"/>
          </p15:clr>
        </p15:guide>
        <p15:guide id="9" orient="horz" pos="7631" userDrawn="1">
          <p15:clr>
            <a:srgbClr val="FBAE40"/>
          </p15:clr>
        </p15:guide>
        <p15:guide id="11" pos="507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pozadí">
            <a:extLst>
              <a:ext uri="{FF2B5EF4-FFF2-40B4-BE49-F238E27FC236}">
                <a16:creationId xmlns:a16="http://schemas.microsoft.com/office/drawing/2014/main" id="{954F922F-22D2-5628-AD1E-4A63485A02BE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Logo JRD rgb JRD žlutá 241-232-193 F1E8C1.svg">
            <a:extLst>
              <a:ext uri="{FF2B5EF4-FFF2-40B4-BE49-F238E27FC236}">
                <a16:creationId xmlns:a16="http://schemas.microsoft.com/office/drawing/2014/main" id="{EC0B7411-5358-FA5F-7575-990BC0693A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5000" y="635187"/>
            <a:ext cx="2984400" cy="812772"/>
          </a:xfrm>
          <a:prstGeom prst="rect">
            <a:avLst/>
          </a:prstGeom>
        </p:spPr>
      </p:pic>
      <p:sp>
        <p:nvSpPr>
          <p:cNvPr id="9" name="Zástupný symbol pro číslo snímku">
            <a:extLst>
              <a:ext uri="{FF2B5EF4-FFF2-40B4-BE49-F238E27FC236}">
                <a16:creationId xmlns:a16="http://schemas.microsoft.com/office/drawing/2014/main" id="{DDE29C49-93E2-49D6-ECE7-EC622A23A3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F02BBF-F98A-4997-9373-57ED7EDBB5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zápatí">
            <a:extLst>
              <a:ext uri="{FF2B5EF4-FFF2-40B4-BE49-F238E27FC236}">
                <a16:creationId xmlns:a16="http://schemas.microsoft.com/office/drawing/2014/main" id="{3E8ADFA7-0633-CDB6-F40F-50F0D459996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datum">
            <a:extLst>
              <a:ext uri="{FF2B5EF4-FFF2-40B4-BE49-F238E27FC236}">
                <a16:creationId xmlns:a16="http://schemas.microsoft.com/office/drawing/2014/main" id="{AB39491C-7983-16FB-E708-65D5D4DCD4A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5BD2078-0B0B-4E9E-A09A-CAC25DA44CE6}" type="datetime1">
              <a:rPr lang="cs-CZ" smtClean="0"/>
              <a:t>17.04.2024</a:t>
            </a:fld>
            <a:endParaRPr lang="cs-CZ"/>
          </a:p>
        </p:txBody>
      </p:sp>
      <p:sp>
        <p:nvSpPr>
          <p:cNvPr id="8" name="Zástupný symbol obrázku">
            <a:extLst>
              <a:ext uri="{FF2B5EF4-FFF2-40B4-BE49-F238E27FC236}">
                <a16:creationId xmlns:a16="http://schemas.microsoft.com/office/drawing/2014/main" id="{11EB75CF-1F07-E206-4BB1-D562C86E20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3600" y="2536825"/>
            <a:ext cx="11341100" cy="8534400"/>
          </a:xfrm>
          <a:prstGeom prst="roundRect">
            <a:avLst>
              <a:gd name="adj" fmla="val 852"/>
            </a:avLst>
          </a:prstGeo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5" name="Zástupný obsah">
            <a:extLst>
              <a:ext uri="{FF2B5EF4-FFF2-40B4-BE49-F238E27FC236}">
                <a16:creationId xmlns:a16="http://schemas.microsoft.com/office/drawing/2014/main" id="{000F6D5B-C41C-64B1-C4FA-00B3553303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0256501" y="2644775"/>
            <a:ext cx="3492500" cy="946943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2"/>
                </a:solidFill>
              </a:defRPr>
            </a:lvl1pPr>
            <a:lvl2pPr marL="252000" indent="-252000">
              <a:spcAft>
                <a:spcPts val="0"/>
              </a:spcAft>
              <a:defRPr sz="1800">
                <a:solidFill>
                  <a:schemeClr val="bg2"/>
                </a:solidFill>
              </a:defRPr>
            </a:lvl2pPr>
            <a:lvl3pPr marL="504000" indent="-252000">
              <a:spcAft>
                <a:spcPts val="0"/>
              </a:spcAft>
              <a:defRPr sz="1800">
                <a:solidFill>
                  <a:schemeClr val="bg2"/>
                </a:solidFill>
              </a:defRPr>
            </a:lvl3pPr>
            <a:lvl4pPr marL="756000" indent="-252000">
              <a:spcAft>
                <a:spcPts val="0"/>
              </a:spcAft>
              <a:defRPr sz="1800">
                <a:solidFill>
                  <a:schemeClr val="bg2"/>
                </a:solidFill>
              </a:defRPr>
            </a:lvl4pPr>
            <a:lvl5pPr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2" name="Nadpis">
            <a:extLst>
              <a:ext uri="{FF2B5EF4-FFF2-40B4-BE49-F238E27FC236}">
                <a16:creationId xmlns:a16="http://schemas.microsoft.com/office/drawing/2014/main" id="{52F29B18-D9B6-004D-E5B1-D9A9D8934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7900" y="2644775"/>
            <a:ext cx="7416799" cy="946943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114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0" userDrawn="1">
          <p15:clr>
            <a:srgbClr val="FBAE40"/>
          </p15:clr>
        </p15:guide>
        <p15:guide id="2" pos="7544" userDrawn="1">
          <p15:clr>
            <a:srgbClr val="FBAE40"/>
          </p15:clr>
        </p15:guide>
        <p15:guide id="3" pos="12488" userDrawn="1">
          <p15:clr>
            <a:srgbClr val="FBAE40"/>
          </p15:clr>
        </p15:guide>
        <p15:guide id="4" pos="12760" userDrawn="1">
          <p15:clr>
            <a:srgbClr val="FBAE40"/>
          </p15:clr>
        </p15:guide>
        <p15:guide id="5" pos="14960" userDrawn="1">
          <p15:clr>
            <a:srgbClr val="FBAE40"/>
          </p15:clr>
        </p15:guide>
        <p15:guide id="6" orient="horz" pos="1666" userDrawn="1">
          <p15:clr>
            <a:srgbClr val="FBAE40"/>
          </p15:clr>
        </p15:guide>
        <p15:guide id="7" orient="horz" pos="1598" userDrawn="1">
          <p15:clr>
            <a:srgbClr val="FBAE40"/>
          </p15:clr>
        </p15:guide>
        <p15:guide id="8" orient="horz" pos="6974" userDrawn="1">
          <p15:clr>
            <a:srgbClr val="FBAE40"/>
          </p15:clr>
        </p15:guide>
        <p15:guide id="9" orient="horz" pos="7631" userDrawn="1">
          <p15:clr>
            <a:srgbClr val="FBAE40"/>
          </p15:clr>
        </p15:guide>
        <p15:guide id="10" pos="781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pozadí">
            <a:extLst>
              <a:ext uri="{FF2B5EF4-FFF2-40B4-BE49-F238E27FC236}">
                <a16:creationId xmlns:a16="http://schemas.microsoft.com/office/drawing/2014/main" id="{09C319B0-714C-4124-511E-7D938A8D1DB9}"/>
              </a:ext>
            </a:extLst>
          </p:cNvPr>
          <p:cNvSpPr/>
          <p:nvPr userDrawn="1"/>
        </p:nvSpPr>
        <p:spPr>
          <a:xfrm>
            <a:off x="0" y="16329"/>
            <a:ext cx="24384000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Logo JRD rgb JRD žlutá 241-232-193 F1E8C1.svg">
            <a:extLst>
              <a:ext uri="{FF2B5EF4-FFF2-40B4-BE49-F238E27FC236}">
                <a16:creationId xmlns:a16="http://schemas.microsoft.com/office/drawing/2014/main" id="{E99A7BEC-F551-4610-6D7F-602DA75DA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5000" y="635187"/>
            <a:ext cx="2984400" cy="812772"/>
          </a:xfrm>
          <a:prstGeom prst="rect">
            <a:avLst/>
          </a:prstGeom>
        </p:spPr>
      </p:pic>
      <p:sp>
        <p:nvSpPr>
          <p:cNvPr id="10" name="Zástupný symbol pro číslo snímku">
            <a:extLst>
              <a:ext uri="{FF2B5EF4-FFF2-40B4-BE49-F238E27FC236}">
                <a16:creationId xmlns:a16="http://schemas.microsoft.com/office/drawing/2014/main" id="{71F095B2-2E7C-C431-C218-8E9407177D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F02BBF-F98A-4997-9373-57ED7EDBB5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">
            <a:extLst>
              <a:ext uri="{FF2B5EF4-FFF2-40B4-BE49-F238E27FC236}">
                <a16:creationId xmlns:a16="http://schemas.microsoft.com/office/drawing/2014/main" id="{42359DEB-5CF8-8E61-DF91-2CF9B17E42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datum">
            <a:extLst>
              <a:ext uri="{FF2B5EF4-FFF2-40B4-BE49-F238E27FC236}">
                <a16:creationId xmlns:a16="http://schemas.microsoft.com/office/drawing/2014/main" id="{E7B31605-4491-831E-09C2-7B2CF63456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8C16BA-D7A8-45E7-A866-B836B678527B}" type="datetime1">
              <a:rPr lang="cs-CZ" smtClean="0"/>
              <a:t>17.04.2024</a:t>
            </a:fld>
            <a:endParaRPr lang="cs-CZ"/>
          </a:p>
        </p:txBody>
      </p:sp>
      <p:sp>
        <p:nvSpPr>
          <p:cNvPr id="9" name="Zástupný symbol obrázku">
            <a:extLst>
              <a:ext uri="{FF2B5EF4-FFF2-40B4-BE49-F238E27FC236}">
                <a16:creationId xmlns:a16="http://schemas.microsoft.com/office/drawing/2014/main" id="{DDBE0B74-F2A2-4AD3-94DC-BA7F25764A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999" y="2536825"/>
            <a:ext cx="23113999" cy="8534400"/>
          </a:xfrm>
          <a:prstGeom prst="roundRect">
            <a:avLst>
              <a:gd name="adj" fmla="val 1279"/>
            </a:avLst>
          </a:prstGeom>
          <a:noFill/>
        </p:spPr>
        <p:txBody>
          <a:bodyPr lIns="36000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A788F2-268A-7F97-C41B-567B2820F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999" y="11218186"/>
            <a:ext cx="23113999" cy="1236683"/>
          </a:xfrm>
        </p:spPr>
        <p:txBody>
          <a:bodyPr anchor="b">
            <a:normAutofit/>
          </a:bodyPr>
          <a:lstStyle>
            <a:lvl1pPr algn="ctr">
              <a:defRPr sz="6600" spc="-400" baseline="0">
                <a:solidFill>
                  <a:schemeClr val="bg2"/>
                </a:solidFill>
              </a:defRPr>
            </a:lvl1pPr>
          </a:lstStyle>
          <a:p>
            <a:r>
              <a:rPr lang="cs-CZ"/>
              <a:t>Nadpis kapitoly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07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0" userDrawn="1">
          <p15:clr>
            <a:srgbClr val="FBAE40"/>
          </p15:clr>
        </p15:guide>
        <p15:guide id="2" pos="14960" userDrawn="1">
          <p15:clr>
            <a:srgbClr val="FBAE40"/>
          </p15:clr>
        </p15:guide>
        <p15:guide id="3" orient="horz" pos="7631" userDrawn="1">
          <p15:clr>
            <a:srgbClr val="FBAE40"/>
          </p15:clr>
        </p15:guide>
        <p15:guide id="4" orient="horz" pos="7949" userDrawn="1">
          <p15:clr>
            <a:srgbClr val="FBAE40"/>
          </p15:clr>
        </p15:guide>
        <p15:guide id="5" orient="horz" pos="8312" userDrawn="1">
          <p15:clr>
            <a:srgbClr val="FBAE40"/>
          </p15:clr>
        </p15:guide>
        <p15:guide id="6" orient="horz" pos="1598" userDrawn="1">
          <p15:clr>
            <a:srgbClr val="FBAE40"/>
          </p15:clr>
        </p15:guide>
        <p15:guide id="7" orient="horz" pos="697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text ve 3 sloup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pozadí">
            <a:extLst>
              <a:ext uri="{FF2B5EF4-FFF2-40B4-BE49-F238E27FC236}">
                <a16:creationId xmlns:a16="http://schemas.microsoft.com/office/drawing/2014/main" id="{74F8FB15-9C38-86B1-A206-B27AE58B54E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Logo JRD rgb JRD zelená.svg">
            <a:extLst>
              <a:ext uri="{FF2B5EF4-FFF2-40B4-BE49-F238E27FC236}">
                <a16:creationId xmlns:a16="http://schemas.microsoft.com/office/drawing/2014/main" id="{85F34665-F7E3-193C-79B4-F5D8C88A1D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5000" y="635187"/>
            <a:ext cx="2984400" cy="812772"/>
          </a:xfrm>
          <a:prstGeom prst="rect">
            <a:avLst/>
          </a:prstGeom>
        </p:spPr>
      </p:pic>
      <p:sp>
        <p:nvSpPr>
          <p:cNvPr id="17" name="Zástupný symbol pro číslo snímku">
            <a:extLst>
              <a:ext uri="{FF2B5EF4-FFF2-40B4-BE49-F238E27FC236}">
                <a16:creationId xmlns:a16="http://schemas.microsoft.com/office/drawing/2014/main" id="{AE99A359-268F-BF53-F4A2-626D3204CD5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1F02BBF-F98A-4997-9373-57ED7EDBB5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">
            <a:extLst>
              <a:ext uri="{FF2B5EF4-FFF2-40B4-BE49-F238E27FC236}">
                <a16:creationId xmlns:a16="http://schemas.microsoft.com/office/drawing/2014/main" id="{5116F9D2-232F-9F1D-CC7A-EA5541E4C0E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datum">
            <a:extLst>
              <a:ext uri="{FF2B5EF4-FFF2-40B4-BE49-F238E27FC236}">
                <a16:creationId xmlns:a16="http://schemas.microsoft.com/office/drawing/2014/main" id="{39C8501B-2DCD-E699-DE86-DC9E36E6D5A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5B44D2C-3620-4EBD-87E9-3B178084215F}" type="datetime1">
              <a:rPr lang="cs-CZ" smtClean="0"/>
              <a:t>17.04.2024</a:t>
            </a:fld>
            <a:endParaRPr lang="cs-CZ"/>
          </a:p>
        </p:txBody>
      </p:sp>
      <p:sp>
        <p:nvSpPr>
          <p:cNvPr id="10" name="Zástupný text">
            <a:extLst>
              <a:ext uri="{FF2B5EF4-FFF2-40B4-BE49-F238E27FC236}">
                <a16:creationId xmlns:a16="http://schemas.microsoft.com/office/drawing/2014/main" id="{82F833BF-D064-9BC4-5718-5A63890C2E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07899" y="2644775"/>
            <a:ext cx="11341099" cy="8426450"/>
          </a:xfrm>
        </p:spPr>
        <p:txBody>
          <a:bodyPr numCol="3" spcCol="432000"/>
          <a:lstStyle>
            <a:lvl1pPr>
              <a:spcAft>
                <a:spcPts val="0"/>
              </a:spcAft>
              <a:defRPr sz="2400"/>
            </a:lvl1pPr>
            <a:lvl2pPr marL="288000" indent="-288000">
              <a:spcAft>
                <a:spcPts val="0"/>
              </a:spcAft>
              <a:defRPr sz="2400"/>
            </a:lvl2pPr>
            <a:lvl3pPr marL="576000" indent="-288000">
              <a:spcAft>
                <a:spcPts val="0"/>
              </a:spcAft>
              <a:defRPr sz="2400"/>
            </a:lvl3pPr>
            <a:lvl4pPr marL="864000" indent="-288000">
              <a:spcAft>
                <a:spcPts val="0"/>
              </a:spcAft>
              <a:defRPr sz="24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1" name="Zástupný symbol obrázku">
            <a:extLst>
              <a:ext uri="{FF2B5EF4-FFF2-40B4-BE49-F238E27FC236}">
                <a16:creationId xmlns:a16="http://schemas.microsoft.com/office/drawing/2014/main" id="{7F8964A3-2CCB-F9CE-3F03-27C2AA1252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5000" y="5057775"/>
            <a:ext cx="11341100" cy="6013450"/>
          </a:xfrm>
          <a:prstGeom prst="roundRect">
            <a:avLst>
              <a:gd name="adj" fmla="val 1195"/>
            </a:avLst>
          </a:prstGeo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7" name="Nadpis">
            <a:extLst>
              <a:ext uri="{FF2B5EF4-FFF2-40B4-BE49-F238E27FC236}">
                <a16:creationId xmlns:a16="http://schemas.microsoft.com/office/drawing/2014/main" id="{328D9B97-ACCF-16F1-F470-D7A4CAB5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644775"/>
            <a:ext cx="11341100" cy="21600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624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7" userDrawn="1">
          <p15:clr>
            <a:srgbClr val="FBAE40"/>
          </p15:clr>
        </p15:guide>
        <p15:guide id="2" orient="horz" pos="7631" userDrawn="1">
          <p15:clr>
            <a:srgbClr val="FBAE40"/>
          </p15:clr>
        </p15:guide>
        <p15:guide id="3" pos="400" userDrawn="1">
          <p15:clr>
            <a:srgbClr val="FBAE40"/>
          </p15:clr>
        </p15:guide>
        <p15:guide id="4" pos="14960" userDrawn="1">
          <p15:clr>
            <a:srgbClr val="FBAE40"/>
          </p15:clr>
        </p15:guide>
        <p15:guide id="5" orient="horz" pos="3186" userDrawn="1">
          <p15:clr>
            <a:srgbClr val="FBAE40"/>
          </p15:clr>
        </p15:guide>
        <p15:guide id="6" pos="12760" userDrawn="1">
          <p15:clr>
            <a:srgbClr val="FBAE40"/>
          </p15:clr>
        </p15:guide>
        <p15:guide id="7" pos="7816" userDrawn="1">
          <p15:clr>
            <a:srgbClr val="FBAE40"/>
          </p15:clr>
        </p15:guide>
        <p15:guide id="8" pos="7544" userDrawn="1">
          <p15:clr>
            <a:srgbClr val="FBAE40"/>
          </p15:clr>
        </p15:guide>
        <p15:guide id="9" orient="horz" pos="1666" userDrawn="1">
          <p15:clr>
            <a:srgbClr val="FBAE40"/>
          </p15:clr>
        </p15:guide>
        <p15:guide id="10" orient="horz" pos="697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číslo snímku">
            <a:extLst>
              <a:ext uri="{FF2B5EF4-FFF2-40B4-BE49-F238E27FC236}">
                <a16:creationId xmlns:a16="http://schemas.microsoft.com/office/drawing/2014/main" id="{ACBECA82-FFDC-4B59-12C9-27CA228370A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A1F02BBF-F98A-4997-9373-57ED7EDBB5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zápatí">
            <a:extLst>
              <a:ext uri="{FF2B5EF4-FFF2-40B4-BE49-F238E27FC236}">
                <a16:creationId xmlns:a16="http://schemas.microsoft.com/office/drawing/2014/main" id="{F1E94AD3-EE57-9E6E-F36D-FD444BC01C5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1" name="Zástupný symbol pro datum">
            <a:extLst>
              <a:ext uri="{FF2B5EF4-FFF2-40B4-BE49-F238E27FC236}">
                <a16:creationId xmlns:a16="http://schemas.microsoft.com/office/drawing/2014/main" id="{B036EEB6-A300-E287-69A9-A1A58722C565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0EA6A532-7218-469F-95BA-BA405E585836}" type="datetime1">
              <a:rPr lang="cs-CZ" smtClean="0"/>
              <a:t>17.04.2024</a:t>
            </a:fld>
            <a:endParaRPr lang="cs-CZ"/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68F104CB-2EE4-AE49-E030-02E082E169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83601" y="8334000"/>
            <a:ext cx="7416799" cy="3779836"/>
          </a:xfrm>
        </p:spPr>
        <p:txBody>
          <a:bodyPr numCol="1" spcCol="0"/>
          <a:lstStyle>
            <a:lvl1pPr>
              <a:spcAft>
                <a:spcPts val="0"/>
              </a:spcAft>
              <a:defRPr sz="2400"/>
            </a:lvl1pPr>
            <a:lvl2pPr marL="288000" indent="-288000">
              <a:spcAft>
                <a:spcPts val="0"/>
              </a:spcAft>
              <a:defRPr sz="2400"/>
            </a:lvl2pPr>
            <a:lvl3pPr marL="576000" indent="-288000">
              <a:spcAft>
                <a:spcPts val="0"/>
              </a:spcAft>
              <a:defRPr sz="2400"/>
            </a:lvl3pPr>
            <a:lvl4pPr marL="864000" indent="-288000">
              <a:spcAft>
                <a:spcPts val="0"/>
              </a:spcAft>
              <a:defRPr sz="24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20" name="Zástupný podnadpis 2">
            <a:extLst>
              <a:ext uri="{FF2B5EF4-FFF2-40B4-BE49-F238E27FC236}">
                <a16:creationId xmlns:a16="http://schemas.microsoft.com/office/drawing/2014/main" id="{0E581EF3-446A-46E8-F7C2-6F06CBE8BC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83601" y="7434000"/>
            <a:ext cx="7416799" cy="828675"/>
          </a:xfrm>
        </p:spPr>
        <p:txBody>
          <a:bodyPr numCol="1" spcCol="0"/>
          <a:lstStyle>
            <a:lvl1pPr>
              <a:spcAft>
                <a:spcPts val="0"/>
              </a:spcAft>
              <a:defRPr sz="3600" b="1"/>
            </a:lvl1pPr>
            <a:lvl2pPr marL="288000" indent="-288000">
              <a:spcAft>
                <a:spcPts val="0"/>
              </a:spcAft>
              <a:defRPr sz="2400"/>
            </a:lvl2pPr>
            <a:lvl3pPr marL="576000" indent="-288000">
              <a:spcAft>
                <a:spcPts val="0"/>
              </a:spcAft>
              <a:defRPr sz="2400"/>
            </a:lvl3pPr>
            <a:lvl4pPr marL="864000" indent="-288000">
              <a:spcAft>
                <a:spcPts val="0"/>
              </a:spcAft>
              <a:defRPr sz="2400"/>
            </a:lvl4pPr>
            <a:lvl5pPr>
              <a:defRPr sz="3600"/>
            </a:lvl5pPr>
          </a:lstStyle>
          <a:p>
            <a:pPr lvl="0"/>
            <a:r>
              <a:rPr lang="cs-CZ"/>
              <a:t>Podnadpis</a:t>
            </a:r>
          </a:p>
        </p:txBody>
      </p:sp>
      <p:sp>
        <p:nvSpPr>
          <p:cNvPr id="18" name="Zástupný symbol obrázku 1">
            <a:extLst>
              <a:ext uri="{FF2B5EF4-FFF2-40B4-BE49-F238E27FC236}">
                <a16:creationId xmlns:a16="http://schemas.microsoft.com/office/drawing/2014/main" id="{F27A5E76-B619-C4C0-2B7F-3EC87914F39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83601" y="2536825"/>
            <a:ext cx="7416799" cy="4284664"/>
          </a:xfrm>
          <a:prstGeom prst="roundRect">
            <a:avLst>
              <a:gd name="adj" fmla="val 1694"/>
            </a:avLst>
          </a:prstGeo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6" name="Zástupný text 1">
            <a:extLst>
              <a:ext uri="{FF2B5EF4-FFF2-40B4-BE49-F238E27FC236}">
                <a16:creationId xmlns:a16="http://schemas.microsoft.com/office/drawing/2014/main" id="{36C3F445-12C9-AC50-7335-13C5651F4F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1" y="8334375"/>
            <a:ext cx="7416799" cy="3779836"/>
          </a:xfrm>
        </p:spPr>
        <p:txBody>
          <a:bodyPr numCol="1" spcCol="0"/>
          <a:lstStyle>
            <a:lvl1pPr>
              <a:spcAft>
                <a:spcPts val="0"/>
              </a:spcAft>
              <a:defRPr sz="2400"/>
            </a:lvl1pPr>
            <a:lvl2pPr marL="288000" indent="-288000">
              <a:spcAft>
                <a:spcPts val="0"/>
              </a:spcAft>
              <a:defRPr sz="2400"/>
            </a:lvl2pPr>
            <a:lvl3pPr marL="576000" indent="-288000">
              <a:spcAft>
                <a:spcPts val="0"/>
              </a:spcAft>
              <a:defRPr sz="2400"/>
            </a:lvl3pPr>
            <a:lvl4pPr marL="864000" indent="-288000">
              <a:spcAft>
                <a:spcPts val="0"/>
              </a:spcAft>
              <a:defRPr sz="24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9" name="Zástupný podnadpis 1">
            <a:extLst>
              <a:ext uri="{FF2B5EF4-FFF2-40B4-BE49-F238E27FC236}">
                <a16:creationId xmlns:a16="http://schemas.microsoft.com/office/drawing/2014/main" id="{A7C94D1D-6A94-BE0B-DFF8-C4C996EF08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999" y="7434263"/>
            <a:ext cx="7416799" cy="828675"/>
          </a:xfrm>
        </p:spPr>
        <p:txBody>
          <a:bodyPr numCol="1" spcCol="0"/>
          <a:lstStyle>
            <a:lvl1pPr>
              <a:spcAft>
                <a:spcPts val="0"/>
              </a:spcAft>
              <a:defRPr sz="3600" b="1"/>
            </a:lvl1pPr>
            <a:lvl2pPr marL="288000" indent="-288000">
              <a:spcAft>
                <a:spcPts val="0"/>
              </a:spcAft>
              <a:defRPr sz="2400"/>
            </a:lvl2pPr>
            <a:lvl3pPr marL="576000" indent="-288000">
              <a:spcAft>
                <a:spcPts val="0"/>
              </a:spcAft>
              <a:defRPr sz="2400"/>
            </a:lvl3pPr>
            <a:lvl4pPr marL="864000" indent="-288000">
              <a:spcAft>
                <a:spcPts val="0"/>
              </a:spcAft>
              <a:defRPr sz="2400"/>
            </a:lvl4pPr>
            <a:lvl5pPr>
              <a:defRPr sz="3600"/>
            </a:lvl5pPr>
          </a:lstStyle>
          <a:p>
            <a:pPr lvl="0"/>
            <a:r>
              <a:rPr lang="cs-CZ"/>
              <a:t>Podnadpis</a:t>
            </a:r>
          </a:p>
        </p:txBody>
      </p:sp>
      <p:sp>
        <p:nvSpPr>
          <p:cNvPr id="11" name="Zástupný symbol obrázku 1">
            <a:extLst>
              <a:ext uri="{FF2B5EF4-FFF2-40B4-BE49-F238E27FC236}">
                <a16:creationId xmlns:a16="http://schemas.microsoft.com/office/drawing/2014/main" id="{7F8964A3-2CCB-F9CE-3F03-27C2AA1252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5000" y="2536825"/>
            <a:ext cx="7416799" cy="4284664"/>
          </a:xfrm>
          <a:prstGeom prst="roundRect">
            <a:avLst>
              <a:gd name="adj" fmla="val 1694"/>
            </a:avLst>
          </a:prstGeo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3" name="Nadpis">
            <a:extLst>
              <a:ext uri="{FF2B5EF4-FFF2-40B4-BE49-F238E27FC236}">
                <a16:creationId xmlns:a16="http://schemas.microsoft.com/office/drawing/2014/main" id="{2922930A-FC2A-23F5-1347-393B2E6B3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2200" y="2644775"/>
            <a:ext cx="7416800" cy="9469438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209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83" userDrawn="1">
          <p15:clr>
            <a:srgbClr val="FBAE40"/>
          </p15:clr>
        </p15:guide>
        <p15:guide id="2" orient="horz" pos="7631" userDrawn="1">
          <p15:clr>
            <a:srgbClr val="FBAE40"/>
          </p15:clr>
        </p15:guide>
        <p15:guide id="3" pos="400" userDrawn="1">
          <p15:clr>
            <a:srgbClr val="FBAE40"/>
          </p15:clr>
        </p15:guide>
        <p15:guide id="4" pos="14960" userDrawn="1">
          <p15:clr>
            <a:srgbClr val="FBAE40"/>
          </p15:clr>
        </p15:guide>
        <p15:guide id="5" orient="horz" pos="4297" userDrawn="1">
          <p15:clr>
            <a:srgbClr val="FBAE40"/>
          </p15:clr>
        </p15:guide>
        <p15:guide id="6" pos="12760" userDrawn="1">
          <p15:clr>
            <a:srgbClr val="FBAE40"/>
          </p15:clr>
        </p15:guide>
        <p15:guide id="7" pos="5344" userDrawn="1">
          <p15:clr>
            <a:srgbClr val="FBAE40"/>
          </p15:clr>
        </p15:guide>
        <p15:guide id="8" pos="5072" userDrawn="1">
          <p15:clr>
            <a:srgbClr val="FBAE40"/>
          </p15:clr>
        </p15:guide>
        <p15:guide id="9" orient="horz" pos="1666" userDrawn="1">
          <p15:clr>
            <a:srgbClr val="FBAE40"/>
          </p15:clr>
        </p15:guide>
        <p15:guide id="11" orient="horz" pos="1598" userDrawn="1">
          <p15:clr>
            <a:srgbClr val="FBAE40"/>
          </p15:clr>
        </p15:guide>
        <p15:guide id="12" orient="horz" pos="5205" userDrawn="1">
          <p15:clr>
            <a:srgbClr val="FBAE40"/>
          </p15:clr>
        </p15:guide>
        <p15:guide id="13" orient="horz" pos="5250" userDrawn="1">
          <p15:clr>
            <a:srgbClr val="FBAE40"/>
          </p15:clr>
        </p15:guide>
        <p15:guide id="15" pos="10016" userDrawn="1">
          <p15:clr>
            <a:srgbClr val="FBAE40"/>
          </p15:clr>
        </p15:guide>
        <p15:guide id="16" pos="1028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pozadí">
            <a:extLst>
              <a:ext uri="{FF2B5EF4-FFF2-40B4-BE49-F238E27FC236}">
                <a16:creationId xmlns:a16="http://schemas.microsoft.com/office/drawing/2014/main" id="{BA139E8E-497C-9177-7C6C-040FA62D827A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rnament úvodní rgb JRD zelená.svg">
            <a:extLst>
              <a:ext uri="{FF2B5EF4-FFF2-40B4-BE49-F238E27FC236}">
                <a16:creationId xmlns:a16="http://schemas.microsoft.com/office/drawing/2014/main" id="{C55FDB44-52C3-2592-27E6-ED20D8D81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32400" y="633600"/>
            <a:ext cx="10250599" cy="10288800"/>
          </a:xfrm>
          <a:prstGeom prst="rect">
            <a:avLst/>
          </a:prstGeom>
        </p:spPr>
      </p:pic>
      <p:pic>
        <p:nvPicPr>
          <p:cNvPr id="7" name="Logo JRD rgb JRD zelená.svg">
            <a:extLst>
              <a:ext uri="{FF2B5EF4-FFF2-40B4-BE49-F238E27FC236}">
                <a16:creationId xmlns:a16="http://schemas.microsoft.com/office/drawing/2014/main" id="{A1A63784-E22A-AE6C-FEC0-664D89B9C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5000" y="635187"/>
            <a:ext cx="2984400" cy="812772"/>
          </a:xfrm>
          <a:prstGeom prst="rect">
            <a:avLst/>
          </a:prstGeom>
        </p:spPr>
      </p:pic>
      <p:sp>
        <p:nvSpPr>
          <p:cNvPr id="12" name="Zástupný Datum / Autor">
            <a:extLst>
              <a:ext uri="{FF2B5EF4-FFF2-40B4-BE49-F238E27FC236}">
                <a16:creationId xmlns:a16="http://schemas.microsoft.com/office/drawing/2014/main" id="{A24A33E1-4E29-B9BA-372E-6FFF174A2D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15850" y="12619038"/>
            <a:ext cx="11233150" cy="576262"/>
          </a:xfrm>
        </p:spPr>
        <p:txBody>
          <a:bodyPr anchor="ctr" anchorCtr="0">
            <a:normAutofit/>
          </a:bodyPr>
          <a:lstStyle>
            <a:lvl1pPr algn="r">
              <a:spcAft>
                <a:spcPts val="0"/>
              </a:spcAft>
              <a:defRPr sz="3600"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bg2"/>
                </a:solidFill>
              </a:defRPr>
            </a:lvl2pPr>
            <a:lvl3pPr algn="r">
              <a:defRPr>
                <a:solidFill>
                  <a:schemeClr val="bg2"/>
                </a:solidFill>
              </a:defRPr>
            </a:lvl3pPr>
            <a:lvl4pPr algn="r">
              <a:defRPr>
                <a:solidFill>
                  <a:schemeClr val="bg2"/>
                </a:solidFill>
              </a:defRPr>
            </a:lvl4pPr>
            <a:lvl5pPr algn="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/>
              <a:t>Datum  |  Autor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00" y="12619038"/>
            <a:ext cx="11233150" cy="5760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0" y="2644774"/>
            <a:ext cx="11233150" cy="9361489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5655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6" userDrawn="1">
          <p15:clr>
            <a:srgbClr val="FBAE40"/>
          </p15:clr>
        </p15:guide>
        <p15:guide id="3" pos="7476" userDrawn="1">
          <p15:clr>
            <a:srgbClr val="FBAE40"/>
          </p15:clr>
        </p15:guide>
        <p15:guide id="4" pos="7884" userDrawn="1">
          <p15:clr>
            <a:srgbClr val="FBAE40"/>
          </p15:clr>
        </p15:guide>
        <p15:guide id="5" orient="horz" pos="7563" userDrawn="1">
          <p15:clr>
            <a:srgbClr val="FBAE40"/>
          </p15:clr>
        </p15:guide>
        <p15:guide id="6" pos="400" userDrawn="1">
          <p15:clr>
            <a:srgbClr val="FBAE40"/>
          </p15:clr>
        </p15:guide>
        <p15:guide id="7" pos="14960" userDrawn="1">
          <p15:clr>
            <a:srgbClr val="FBAE40"/>
          </p15:clr>
        </p15:guide>
        <p15:guide id="8" orient="horz" pos="831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pozadí">
            <a:extLst>
              <a:ext uri="{FF2B5EF4-FFF2-40B4-BE49-F238E27FC236}">
                <a16:creationId xmlns:a16="http://schemas.microsoft.com/office/drawing/2014/main" id="{74F8FB15-9C38-86B1-A206-B27AE58B54E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ástupný symbol pro číslo snímku">
            <a:extLst>
              <a:ext uri="{FF2B5EF4-FFF2-40B4-BE49-F238E27FC236}">
                <a16:creationId xmlns:a16="http://schemas.microsoft.com/office/drawing/2014/main" id="{692CBE6F-8968-1C75-256B-F6DB52E6E66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1F02BBF-F98A-4997-9373-57ED7EDBB5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">
            <a:extLst>
              <a:ext uri="{FF2B5EF4-FFF2-40B4-BE49-F238E27FC236}">
                <a16:creationId xmlns:a16="http://schemas.microsoft.com/office/drawing/2014/main" id="{6982C207-9EB2-A04E-24D8-090EF0A6488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Zástupný symbol pro datum">
            <a:extLst>
              <a:ext uri="{FF2B5EF4-FFF2-40B4-BE49-F238E27FC236}">
                <a16:creationId xmlns:a16="http://schemas.microsoft.com/office/drawing/2014/main" id="{B15B90C3-BF37-E356-9BF2-6DC57D2E54A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DC7FCD1-ED34-4FFB-9042-7226AD473704}" type="datetime1">
              <a:rPr lang="cs-CZ" smtClean="0"/>
              <a:t>17.04.2024</a:t>
            </a:fld>
            <a:endParaRPr lang="cs-CZ"/>
          </a:p>
        </p:txBody>
      </p:sp>
      <p:pic>
        <p:nvPicPr>
          <p:cNvPr id="15" name="Logo JRD rgb JRD zelená.svg">
            <a:extLst>
              <a:ext uri="{FF2B5EF4-FFF2-40B4-BE49-F238E27FC236}">
                <a16:creationId xmlns:a16="http://schemas.microsoft.com/office/drawing/2014/main" id="{85F34665-F7E3-193C-79B4-F5D8C88A1D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5000" y="635187"/>
            <a:ext cx="2984400" cy="812772"/>
          </a:xfrm>
          <a:prstGeom prst="rect">
            <a:avLst/>
          </a:prstGeom>
        </p:spPr>
      </p:pic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82F833BF-D064-9BC4-5718-5A63890C2E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07899" y="10529887"/>
            <a:ext cx="11341099" cy="1584325"/>
          </a:xfrm>
        </p:spPr>
        <p:txBody>
          <a:bodyPr numCol="1" spcCol="0"/>
          <a:lstStyle>
            <a:lvl1pPr>
              <a:spcAft>
                <a:spcPts val="0"/>
              </a:spcAft>
              <a:defRPr sz="1800"/>
            </a:lvl1pPr>
            <a:lvl2pPr marL="288000" indent="-288000">
              <a:spcAft>
                <a:spcPts val="0"/>
              </a:spcAft>
              <a:defRPr sz="1800"/>
            </a:lvl2pPr>
            <a:lvl3pPr marL="576000" indent="-288000">
              <a:spcAft>
                <a:spcPts val="0"/>
              </a:spcAft>
              <a:defRPr sz="1800"/>
            </a:lvl3pPr>
            <a:lvl4pPr marL="864000" indent="-288000">
              <a:spcAft>
                <a:spcPts val="0"/>
              </a:spcAft>
              <a:defRPr sz="1800"/>
            </a:lvl4pPr>
            <a:lvl5pPr>
              <a:spcBef>
                <a:spcPts val="1200"/>
              </a:spcBef>
              <a:spcAft>
                <a:spcPts val="600"/>
              </a:spcAft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9" name="Zástupný titulek obrázku 2">
            <a:extLst>
              <a:ext uri="{FF2B5EF4-FFF2-40B4-BE49-F238E27FC236}">
                <a16:creationId xmlns:a16="http://schemas.microsoft.com/office/drawing/2014/main" id="{4DD77792-0157-34FD-BB31-2BD488B2EA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407896" y="9810749"/>
            <a:ext cx="11341101" cy="64770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 b="1"/>
            </a:lvl1pPr>
            <a:lvl2pPr marL="288000" indent="-288000">
              <a:spcBef>
                <a:spcPts val="0"/>
              </a:spcBef>
              <a:spcAft>
                <a:spcPts val="0"/>
              </a:spcAft>
              <a:defRPr sz="2400"/>
            </a:lvl2pPr>
            <a:lvl3pPr marL="576000" indent="-288000">
              <a:spcBef>
                <a:spcPts val="0"/>
              </a:spcBef>
              <a:spcAft>
                <a:spcPts val="0"/>
              </a:spcAft>
              <a:defRPr sz="2400"/>
            </a:lvl3pPr>
            <a:lvl4pPr marL="864000" indent="-288000">
              <a:spcBef>
                <a:spcPts val="0"/>
              </a:spcBef>
              <a:spcAft>
                <a:spcPts val="0"/>
              </a:spcAft>
              <a:defRPr sz="2400"/>
            </a:lvl4pPr>
            <a:lvl5pPr marL="1152000" indent="-28800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  <a:defRPr sz="2400" b="0"/>
            </a:lvl5pPr>
          </a:lstStyle>
          <a:p>
            <a:pPr lvl="0"/>
            <a:r>
              <a:rPr lang="cs-CZ"/>
              <a:t>Podnadpis</a:t>
            </a:r>
          </a:p>
        </p:txBody>
      </p:sp>
      <p:sp>
        <p:nvSpPr>
          <p:cNvPr id="12" name="Zástupný symbol obrázku 2">
            <a:extLst>
              <a:ext uri="{FF2B5EF4-FFF2-40B4-BE49-F238E27FC236}">
                <a16:creationId xmlns:a16="http://schemas.microsoft.com/office/drawing/2014/main" id="{A58D86C4-0739-5CE3-2C15-71BF1EDB8C9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407896" y="2538000"/>
            <a:ext cx="11341100" cy="6734175"/>
          </a:xfrm>
          <a:prstGeom prst="roundRect">
            <a:avLst>
              <a:gd name="adj" fmla="val 1101"/>
            </a:avLst>
          </a:prstGeo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8" name="Zástupný text 1">
            <a:extLst>
              <a:ext uri="{FF2B5EF4-FFF2-40B4-BE49-F238E27FC236}">
                <a16:creationId xmlns:a16="http://schemas.microsoft.com/office/drawing/2014/main" id="{394E0195-C7F0-0C45-7FDA-F9A3117844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5001" y="10529888"/>
            <a:ext cx="11341099" cy="1584325"/>
          </a:xfrm>
        </p:spPr>
        <p:txBody>
          <a:bodyPr numCol="1" spcCol="0"/>
          <a:lstStyle>
            <a:lvl1pPr>
              <a:spcAft>
                <a:spcPts val="0"/>
              </a:spcAft>
              <a:defRPr sz="1800"/>
            </a:lvl1pPr>
            <a:lvl2pPr marL="288000" indent="-288000">
              <a:spcAft>
                <a:spcPts val="0"/>
              </a:spcAft>
              <a:defRPr sz="1800"/>
            </a:lvl2pPr>
            <a:lvl3pPr marL="576000" indent="-288000">
              <a:spcAft>
                <a:spcPts val="0"/>
              </a:spcAft>
              <a:defRPr sz="1800"/>
            </a:lvl3pPr>
            <a:lvl4pPr marL="864000" indent="-288000">
              <a:spcAft>
                <a:spcPts val="0"/>
              </a:spcAft>
              <a:defRPr sz="1800"/>
            </a:lvl4pPr>
            <a:lvl5pPr>
              <a:spcBef>
                <a:spcPts val="1200"/>
              </a:spcBef>
              <a:spcAft>
                <a:spcPts val="600"/>
              </a:spcAft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1" name="Zástupný symbol obrázku 1">
            <a:extLst>
              <a:ext uri="{FF2B5EF4-FFF2-40B4-BE49-F238E27FC236}">
                <a16:creationId xmlns:a16="http://schemas.microsoft.com/office/drawing/2014/main" id="{7F8964A3-2CCB-F9CE-3F03-27C2AA1252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5000" y="2536824"/>
            <a:ext cx="11341100" cy="6734175"/>
          </a:xfrm>
          <a:prstGeom prst="roundRect">
            <a:avLst>
              <a:gd name="adj" fmla="val 1101"/>
            </a:avLst>
          </a:prstGeo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7" name="Nadpis">
            <a:extLst>
              <a:ext uri="{FF2B5EF4-FFF2-40B4-BE49-F238E27FC236}">
                <a16:creationId xmlns:a16="http://schemas.microsoft.com/office/drawing/2014/main" id="{328D9B97-ACCF-16F1-F470-D7A4CAB58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9810749"/>
            <a:ext cx="11341100" cy="6477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cs-CZ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517643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0" userDrawn="1">
          <p15:clr>
            <a:srgbClr val="FBAE40"/>
          </p15:clr>
        </p15:guide>
        <p15:guide id="2" orient="horz" pos="7631" userDrawn="1">
          <p15:clr>
            <a:srgbClr val="FBAE40"/>
          </p15:clr>
        </p15:guide>
        <p15:guide id="3" pos="400" userDrawn="1">
          <p15:clr>
            <a:srgbClr val="FBAE40"/>
          </p15:clr>
        </p15:guide>
        <p15:guide id="4" pos="14960" userDrawn="1">
          <p15:clr>
            <a:srgbClr val="FBAE40"/>
          </p15:clr>
        </p15:guide>
        <p15:guide id="5" orient="horz" pos="5840" userDrawn="1">
          <p15:clr>
            <a:srgbClr val="FBAE40"/>
          </p15:clr>
        </p15:guide>
        <p15:guide id="6" pos="12760" userDrawn="1">
          <p15:clr>
            <a:srgbClr val="FBAE40"/>
          </p15:clr>
        </p15:guide>
        <p15:guide id="7" pos="7816" userDrawn="1">
          <p15:clr>
            <a:srgbClr val="FBAE40"/>
          </p15:clr>
        </p15:guide>
        <p15:guide id="8" pos="7544" userDrawn="1">
          <p15:clr>
            <a:srgbClr val="FBAE40"/>
          </p15:clr>
        </p15:guide>
        <p15:guide id="9" orient="horz" pos="1666" userDrawn="1">
          <p15:clr>
            <a:srgbClr val="FBAE40"/>
          </p15:clr>
        </p15:guide>
        <p15:guide id="10" orient="horz" pos="6974" userDrawn="1">
          <p15:clr>
            <a:srgbClr val="FBAE40"/>
          </p15:clr>
        </p15:guide>
        <p15:guide id="11" orient="horz" pos="1598" userDrawn="1">
          <p15:clr>
            <a:srgbClr val="FBAE40"/>
          </p15:clr>
        </p15:guide>
        <p15:guide id="12" orient="horz" pos="6633" userDrawn="1">
          <p15:clr>
            <a:srgbClr val="FBAE40"/>
          </p15:clr>
        </p15:guide>
        <p15:guide id="13" orient="horz" pos="658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pozadí">
            <a:extLst>
              <a:ext uri="{FF2B5EF4-FFF2-40B4-BE49-F238E27FC236}">
                <a16:creationId xmlns:a16="http://schemas.microsoft.com/office/drawing/2014/main" id="{33AB4A05-C55F-73CC-B6E3-351B1C21E43F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Logo JRD rgb JRD žlutá 241-232-193 F1E8C1.svg">
            <a:extLst>
              <a:ext uri="{FF2B5EF4-FFF2-40B4-BE49-F238E27FC236}">
                <a16:creationId xmlns:a16="http://schemas.microsoft.com/office/drawing/2014/main" id="{711869CA-DF86-7BDC-7A47-FB8BB390A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5000" y="635187"/>
            <a:ext cx="2984400" cy="812772"/>
          </a:xfrm>
          <a:prstGeom prst="rect">
            <a:avLst/>
          </a:prstGeom>
        </p:spPr>
      </p:pic>
      <p:sp>
        <p:nvSpPr>
          <p:cNvPr id="13" name="Zástupný symbol pro číslo snímku">
            <a:extLst>
              <a:ext uri="{FF2B5EF4-FFF2-40B4-BE49-F238E27FC236}">
                <a16:creationId xmlns:a16="http://schemas.microsoft.com/office/drawing/2014/main" id="{6C57AA99-67EC-C777-62E1-4A3E433D4ED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F02BBF-F98A-4997-9373-57ED7EDBB5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">
            <a:extLst>
              <a:ext uri="{FF2B5EF4-FFF2-40B4-BE49-F238E27FC236}">
                <a16:creationId xmlns:a16="http://schemas.microsoft.com/office/drawing/2014/main" id="{A8CF84DD-577E-702B-99F4-FC04135ECDC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16" name="Zástupný symbol obrázku 3">
            <a:extLst>
              <a:ext uri="{FF2B5EF4-FFF2-40B4-BE49-F238E27FC236}">
                <a16:creationId xmlns:a16="http://schemas.microsoft.com/office/drawing/2014/main" id="{64680251-43B5-6D9B-122F-0860A425C28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6621125" y="7074000"/>
            <a:ext cx="7127875" cy="4464050"/>
          </a:xfrm>
          <a:prstGeom prst="roundRect">
            <a:avLst>
              <a:gd name="adj" fmla="val 1606"/>
            </a:avLst>
          </a:prstGeo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4" name="Zástupný symbol obrázku 2">
            <a:extLst>
              <a:ext uri="{FF2B5EF4-FFF2-40B4-BE49-F238E27FC236}">
                <a16:creationId xmlns:a16="http://schemas.microsoft.com/office/drawing/2014/main" id="{B2EC5BE3-5767-2404-F95D-C8484AC3C23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88426" y="7073901"/>
            <a:ext cx="7343774" cy="4464050"/>
          </a:xfrm>
          <a:prstGeom prst="roundRect">
            <a:avLst>
              <a:gd name="adj" fmla="val 1606"/>
            </a:avLst>
          </a:prstGeo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9" name="Zástupný symbol obrázku 1">
            <a:extLst>
              <a:ext uri="{FF2B5EF4-FFF2-40B4-BE49-F238E27FC236}">
                <a16:creationId xmlns:a16="http://schemas.microsoft.com/office/drawing/2014/main" id="{6DF01A26-0669-5CF7-149D-969CBAD4D5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88425" y="630000"/>
            <a:ext cx="14760574" cy="6156563"/>
          </a:xfrm>
          <a:prstGeom prst="roundRect">
            <a:avLst>
              <a:gd name="adj" fmla="val 1179"/>
            </a:avLst>
          </a:prstGeo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5" name="Zástupný obsah">
            <a:extLst>
              <a:ext uri="{FF2B5EF4-FFF2-40B4-BE49-F238E27FC236}">
                <a16:creationId xmlns:a16="http://schemas.microsoft.com/office/drawing/2014/main" id="{C59C6383-CF1C-F615-FACC-086A64CCE0D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35000" y="6786563"/>
            <a:ext cx="7704138" cy="5327651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 marL="288000" indent="-288000">
              <a:defRPr sz="2400">
                <a:solidFill>
                  <a:schemeClr val="bg2"/>
                </a:solidFill>
              </a:defRPr>
            </a:lvl2pPr>
            <a:lvl3pPr marL="576000" indent="-288000">
              <a:defRPr sz="2400">
                <a:solidFill>
                  <a:schemeClr val="bg2"/>
                </a:solidFill>
              </a:defRPr>
            </a:lvl3pPr>
            <a:lvl4pPr marL="864000" indent="-288000">
              <a:defRPr sz="24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0" name="Zástupný podnadpis">
            <a:extLst>
              <a:ext uri="{FF2B5EF4-FFF2-40B4-BE49-F238E27FC236}">
                <a16:creationId xmlns:a16="http://schemas.microsoft.com/office/drawing/2014/main" id="{2E374D38-DC35-4FAD-6BC3-B5B578B217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5000" y="5921374"/>
            <a:ext cx="7704138" cy="792163"/>
          </a:xfrm>
        </p:spPr>
        <p:txBody>
          <a:bodyPr numCol="1" spcCol="0"/>
          <a:lstStyle>
            <a:lvl1pPr>
              <a:spcAft>
                <a:spcPts val="0"/>
              </a:spcAft>
              <a:defRPr sz="3600" b="1">
                <a:solidFill>
                  <a:schemeClr val="bg2"/>
                </a:solidFill>
              </a:defRPr>
            </a:lvl1pPr>
            <a:lvl2pPr marL="288000" indent="-288000">
              <a:spcAft>
                <a:spcPts val="0"/>
              </a:spcAft>
              <a:defRPr sz="2400"/>
            </a:lvl2pPr>
            <a:lvl3pPr marL="576000" indent="-288000">
              <a:spcAft>
                <a:spcPts val="0"/>
              </a:spcAft>
              <a:defRPr sz="2400"/>
            </a:lvl3pPr>
            <a:lvl4pPr marL="864000" indent="-288000">
              <a:spcAft>
                <a:spcPts val="0"/>
              </a:spcAft>
              <a:defRPr sz="2400"/>
            </a:lvl4pPr>
            <a:lvl5pPr>
              <a:defRPr sz="3600"/>
            </a:lvl5pPr>
          </a:lstStyle>
          <a:p>
            <a:pPr lvl="0"/>
            <a:r>
              <a:rPr lang="cs-CZ"/>
              <a:t>Podnadpis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35000" y="2644774"/>
            <a:ext cx="7704138" cy="3025775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9090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62" userDrawn="1">
          <p15:clr>
            <a:srgbClr val="FBAE40"/>
          </p15:clr>
        </p15:guide>
        <p15:guide id="2" pos="14960" userDrawn="1">
          <p15:clr>
            <a:srgbClr val="FBAE40"/>
          </p15:clr>
        </p15:guide>
        <p15:guide id="3" pos="400" userDrawn="1">
          <p15:clr>
            <a:srgbClr val="FBAE40"/>
          </p15:clr>
        </p15:guide>
        <p15:guide id="4" pos="5253" userDrawn="1">
          <p15:clr>
            <a:srgbClr val="FBAE40"/>
          </p15:clr>
        </p15:guide>
        <p15:guide id="5" orient="horz" pos="1666" userDrawn="1">
          <p15:clr>
            <a:srgbClr val="FBAE40"/>
          </p15:clr>
        </p15:guide>
        <p15:guide id="6" orient="horz" pos="7268" userDrawn="1">
          <p15:clr>
            <a:srgbClr val="FBAE40"/>
          </p15:clr>
        </p15:guide>
        <p15:guide id="7" orient="horz" pos="2143" userDrawn="1">
          <p15:clr>
            <a:srgbClr val="FBAE40"/>
          </p15:clr>
        </p15:guide>
        <p15:guide id="8" orient="horz" pos="3572" userDrawn="1">
          <p15:clr>
            <a:srgbClr val="FBAE40"/>
          </p15:clr>
        </p15:guide>
        <p15:guide id="9" orient="horz" pos="3730" userDrawn="1">
          <p15:clr>
            <a:srgbClr val="FBAE40"/>
          </p15:clr>
        </p15:guide>
        <p15:guide id="10" orient="horz" pos="4275" userDrawn="1">
          <p15:clr>
            <a:srgbClr val="FBAE40"/>
          </p15:clr>
        </p15:guide>
        <p15:guide id="11" orient="horz" pos="4229" userDrawn="1">
          <p15:clr>
            <a:srgbClr val="FBAE40"/>
          </p15:clr>
        </p15:guide>
        <p15:guide id="12" pos="10288" userDrawn="1">
          <p15:clr>
            <a:srgbClr val="FBAE40"/>
          </p15:clr>
        </p15:guide>
        <p15:guide id="13" pos="10470" userDrawn="1">
          <p15:clr>
            <a:srgbClr val="FBAE40"/>
          </p15:clr>
        </p15:guide>
        <p15:guide id="14" orient="horz" pos="4456" userDrawn="1">
          <p15:clr>
            <a:srgbClr val="FBAE40"/>
          </p15:clr>
        </p15:guide>
        <p15:guide id="15" orient="horz" pos="39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Šest obrázk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">
            <a:extLst>
              <a:ext uri="{FF2B5EF4-FFF2-40B4-BE49-F238E27FC236}">
                <a16:creationId xmlns:a16="http://schemas.microsoft.com/office/drawing/2014/main" id="{A675D155-6278-9BDA-25E8-F7C28A5DCC6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A1F02BBF-F98A-4997-9373-57ED7EDBB5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zápatí">
            <a:extLst>
              <a:ext uri="{FF2B5EF4-FFF2-40B4-BE49-F238E27FC236}">
                <a16:creationId xmlns:a16="http://schemas.microsoft.com/office/drawing/2014/main" id="{771D4110-9861-97D5-F85A-FC569AB3A362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datum">
            <a:extLst>
              <a:ext uri="{FF2B5EF4-FFF2-40B4-BE49-F238E27FC236}">
                <a16:creationId xmlns:a16="http://schemas.microsoft.com/office/drawing/2014/main" id="{FB5E400A-169D-E848-C136-0772D95078B0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563ECD4E-7554-4E0F-8057-3CACAF8872C5}" type="datetime1">
              <a:rPr lang="cs-CZ" smtClean="0"/>
              <a:t>17.04.2024</a:t>
            </a:fld>
            <a:endParaRPr lang="cs-CZ"/>
          </a:p>
        </p:txBody>
      </p:sp>
      <p:sp>
        <p:nvSpPr>
          <p:cNvPr id="23" name="Zástupný titulek obrázku 6">
            <a:extLst>
              <a:ext uri="{FF2B5EF4-FFF2-40B4-BE49-F238E27FC236}">
                <a16:creationId xmlns:a16="http://schemas.microsoft.com/office/drawing/2014/main" id="{5033614B-39BB-F8FB-653E-F3E23C7F3D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256499" y="8297863"/>
            <a:ext cx="3492500" cy="38163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 b="1"/>
            </a:lvl1pPr>
            <a:lvl2pPr marL="288000" indent="-288000">
              <a:spcBef>
                <a:spcPts val="0"/>
              </a:spcBef>
              <a:spcAft>
                <a:spcPts val="0"/>
              </a:spcAft>
              <a:defRPr sz="2400"/>
            </a:lvl2pPr>
            <a:lvl3pPr marL="576000" indent="-288000">
              <a:spcBef>
                <a:spcPts val="0"/>
              </a:spcBef>
              <a:spcAft>
                <a:spcPts val="0"/>
              </a:spcAft>
              <a:defRPr sz="2400"/>
            </a:lvl3pPr>
            <a:lvl4pPr marL="864000" indent="-288000">
              <a:spcBef>
                <a:spcPts val="0"/>
              </a:spcBef>
              <a:spcAft>
                <a:spcPts val="0"/>
              </a:spcAft>
              <a:defRPr sz="2400"/>
            </a:lvl4pPr>
            <a:lvl5pPr marL="1152000" indent="-28800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  <a:defRPr sz="2400" b="0"/>
            </a:lvl5pPr>
          </a:lstStyle>
          <a:p>
            <a:pPr lvl="0"/>
            <a:r>
              <a:rPr lang="cs-CZ"/>
              <a:t>Titulek obrázku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2" name="Zástupný titulek obrázku 5">
            <a:extLst>
              <a:ext uri="{FF2B5EF4-FFF2-40B4-BE49-F238E27FC236}">
                <a16:creationId xmlns:a16="http://schemas.microsoft.com/office/drawing/2014/main" id="{7CC73D95-A56B-7F4F-EF7E-DD9CBE19AA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32198" y="8297863"/>
            <a:ext cx="3492500" cy="38163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 b="1"/>
            </a:lvl1pPr>
            <a:lvl2pPr marL="288000" indent="-288000">
              <a:spcBef>
                <a:spcPts val="0"/>
              </a:spcBef>
              <a:spcAft>
                <a:spcPts val="0"/>
              </a:spcAft>
              <a:defRPr sz="2400"/>
            </a:lvl2pPr>
            <a:lvl3pPr marL="576000" indent="-288000">
              <a:spcBef>
                <a:spcPts val="0"/>
              </a:spcBef>
              <a:spcAft>
                <a:spcPts val="0"/>
              </a:spcAft>
              <a:defRPr sz="2400"/>
            </a:lvl3pPr>
            <a:lvl4pPr marL="864000" indent="-288000">
              <a:spcBef>
                <a:spcPts val="0"/>
              </a:spcBef>
              <a:spcAft>
                <a:spcPts val="0"/>
              </a:spcAft>
              <a:defRPr sz="2400"/>
            </a:lvl4pPr>
            <a:lvl5pPr marL="1152000" indent="-28800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  <a:defRPr sz="2400" b="0"/>
            </a:lvl5pPr>
          </a:lstStyle>
          <a:p>
            <a:pPr lvl="0"/>
            <a:r>
              <a:rPr lang="cs-CZ"/>
              <a:t>Titulek obrázku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1" name="Zástupný titulek obrázku 4">
            <a:extLst>
              <a:ext uri="{FF2B5EF4-FFF2-40B4-BE49-F238E27FC236}">
                <a16:creationId xmlns:a16="http://schemas.microsoft.com/office/drawing/2014/main" id="{D188BADE-F372-4968-6D6E-FBFFEF8069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407902" y="8297863"/>
            <a:ext cx="3492500" cy="38163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 b="1"/>
            </a:lvl1pPr>
            <a:lvl2pPr marL="288000" indent="-288000">
              <a:spcBef>
                <a:spcPts val="0"/>
              </a:spcBef>
              <a:spcAft>
                <a:spcPts val="0"/>
              </a:spcAft>
              <a:defRPr sz="2400"/>
            </a:lvl2pPr>
            <a:lvl3pPr marL="576000" indent="-288000">
              <a:spcBef>
                <a:spcPts val="0"/>
              </a:spcBef>
              <a:spcAft>
                <a:spcPts val="0"/>
              </a:spcAft>
              <a:defRPr sz="2400"/>
            </a:lvl3pPr>
            <a:lvl4pPr marL="864000" indent="-288000">
              <a:spcBef>
                <a:spcPts val="0"/>
              </a:spcBef>
              <a:spcAft>
                <a:spcPts val="0"/>
              </a:spcAft>
              <a:defRPr sz="2400"/>
            </a:lvl4pPr>
            <a:lvl5pPr marL="1152000" indent="-28800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  <a:defRPr sz="2400" b="0"/>
            </a:lvl5pPr>
          </a:lstStyle>
          <a:p>
            <a:pPr lvl="0"/>
            <a:r>
              <a:rPr lang="cs-CZ"/>
              <a:t>Titulek obrázku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0" name="Zástupný titulek obrázku 3">
            <a:extLst>
              <a:ext uri="{FF2B5EF4-FFF2-40B4-BE49-F238E27FC236}">
                <a16:creationId xmlns:a16="http://schemas.microsoft.com/office/drawing/2014/main" id="{D3EEF40A-A224-6CC4-4D0C-6FE972E159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83601" y="8297863"/>
            <a:ext cx="3492500" cy="38163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 b="1"/>
            </a:lvl1pPr>
            <a:lvl2pPr marL="288000" indent="-288000">
              <a:spcBef>
                <a:spcPts val="0"/>
              </a:spcBef>
              <a:spcAft>
                <a:spcPts val="0"/>
              </a:spcAft>
              <a:defRPr sz="2400"/>
            </a:lvl2pPr>
            <a:lvl3pPr marL="576000" indent="-288000">
              <a:spcBef>
                <a:spcPts val="0"/>
              </a:spcBef>
              <a:spcAft>
                <a:spcPts val="0"/>
              </a:spcAft>
              <a:defRPr sz="2400"/>
            </a:lvl3pPr>
            <a:lvl4pPr marL="864000" indent="-288000">
              <a:spcBef>
                <a:spcPts val="0"/>
              </a:spcBef>
              <a:spcAft>
                <a:spcPts val="0"/>
              </a:spcAft>
              <a:defRPr sz="2400"/>
            </a:lvl4pPr>
            <a:lvl5pPr marL="1152000" indent="-28800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  <a:defRPr sz="2400" b="0"/>
            </a:lvl5pPr>
          </a:lstStyle>
          <a:p>
            <a:pPr lvl="0"/>
            <a:r>
              <a:rPr lang="cs-CZ"/>
              <a:t>Titulek obrázku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9" name="Zástupný titulek obrázku 2">
            <a:extLst>
              <a:ext uri="{FF2B5EF4-FFF2-40B4-BE49-F238E27FC236}">
                <a16:creationId xmlns:a16="http://schemas.microsoft.com/office/drawing/2014/main" id="{5BC075BE-D6C1-03F2-55AC-F3EF95DD76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9301" y="8297863"/>
            <a:ext cx="3492500" cy="38163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 b="1"/>
            </a:lvl1pPr>
            <a:lvl2pPr marL="288000" indent="-288000">
              <a:spcBef>
                <a:spcPts val="0"/>
              </a:spcBef>
              <a:spcAft>
                <a:spcPts val="0"/>
              </a:spcAft>
              <a:defRPr sz="2400"/>
            </a:lvl2pPr>
            <a:lvl3pPr marL="576000" indent="-288000">
              <a:spcBef>
                <a:spcPts val="0"/>
              </a:spcBef>
              <a:spcAft>
                <a:spcPts val="0"/>
              </a:spcAft>
              <a:defRPr sz="2400"/>
            </a:lvl3pPr>
            <a:lvl4pPr marL="864000" indent="-288000">
              <a:spcBef>
                <a:spcPts val="0"/>
              </a:spcBef>
              <a:spcAft>
                <a:spcPts val="0"/>
              </a:spcAft>
              <a:defRPr sz="2400"/>
            </a:lvl4pPr>
            <a:lvl5pPr marL="1152000" indent="-28800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  <a:defRPr sz="2400" b="0"/>
            </a:lvl5pPr>
          </a:lstStyle>
          <a:p>
            <a:pPr lvl="0"/>
            <a:r>
              <a:rPr lang="cs-CZ"/>
              <a:t>Titulek obrázku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8" name="Zástupný titulek obrázku 1">
            <a:extLst>
              <a:ext uri="{FF2B5EF4-FFF2-40B4-BE49-F238E27FC236}">
                <a16:creationId xmlns:a16="http://schemas.microsoft.com/office/drawing/2014/main" id="{A4D51EB7-9DBB-E279-240B-FFA1FA8DAC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5000" y="8297863"/>
            <a:ext cx="3492500" cy="38163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 b="1"/>
            </a:lvl1pPr>
            <a:lvl2pPr marL="288000" indent="-288000">
              <a:spcBef>
                <a:spcPts val="0"/>
              </a:spcBef>
              <a:spcAft>
                <a:spcPts val="0"/>
              </a:spcAft>
              <a:defRPr sz="2400"/>
            </a:lvl2pPr>
            <a:lvl3pPr marL="576000" indent="-288000">
              <a:spcBef>
                <a:spcPts val="0"/>
              </a:spcBef>
              <a:spcAft>
                <a:spcPts val="0"/>
              </a:spcAft>
              <a:defRPr sz="2400"/>
            </a:lvl3pPr>
            <a:lvl4pPr marL="864000" indent="-288000">
              <a:spcBef>
                <a:spcPts val="0"/>
              </a:spcBef>
              <a:spcAft>
                <a:spcPts val="0"/>
              </a:spcAft>
              <a:defRPr sz="2400"/>
            </a:lvl4pPr>
            <a:lvl5pPr marL="1152000" indent="-28800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  <a:defRPr sz="2400" b="0"/>
            </a:lvl5pPr>
          </a:lstStyle>
          <a:p>
            <a:pPr lvl="0"/>
            <a:r>
              <a:rPr lang="cs-CZ"/>
              <a:t>Titulek obrázku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6" name="Zástupný symbol obrázku 6">
            <a:extLst>
              <a:ext uri="{FF2B5EF4-FFF2-40B4-BE49-F238E27FC236}">
                <a16:creationId xmlns:a16="http://schemas.microsoft.com/office/drawing/2014/main" id="{AD784480-99F4-CD7F-CB0D-B15949B3E2A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256501" y="3870325"/>
            <a:ext cx="3492500" cy="4032250"/>
          </a:xfrm>
          <a:prstGeom prst="roundRect">
            <a:avLst>
              <a:gd name="adj" fmla="val 2081"/>
            </a:avLst>
          </a:prstGeo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96565756-11E1-6CB4-D0E0-483183D746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332201" y="3870325"/>
            <a:ext cx="3492500" cy="4032250"/>
          </a:xfrm>
          <a:prstGeom prst="roundRect">
            <a:avLst>
              <a:gd name="adj" fmla="val 2081"/>
            </a:avLst>
          </a:prstGeo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79A6DFA1-689E-E928-5F8E-84E44162CB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07901" y="3870325"/>
            <a:ext cx="3492500" cy="4032250"/>
          </a:xfrm>
          <a:prstGeom prst="roundRect">
            <a:avLst>
              <a:gd name="adj" fmla="val 2081"/>
            </a:avLst>
          </a:prstGeo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0" name="Zástupný symbol obrázku 3">
            <a:extLst>
              <a:ext uri="{FF2B5EF4-FFF2-40B4-BE49-F238E27FC236}">
                <a16:creationId xmlns:a16="http://schemas.microsoft.com/office/drawing/2014/main" id="{E96BED67-BE56-FC93-78B4-2616DA2731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83601" y="3870325"/>
            <a:ext cx="3492500" cy="4032250"/>
          </a:xfrm>
          <a:prstGeom prst="roundRect">
            <a:avLst>
              <a:gd name="adj" fmla="val 2081"/>
            </a:avLst>
          </a:prstGeo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8" name="Zástupný symbol obrázku 2">
            <a:extLst>
              <a:ext uri="{FF2B5EF4-FFF2-40B4-BE49-F238E27FC236}">
                <a16:creationId xmlns:a16="http://schemas.microsoft.com/office/drawing/2014/main" id="{6D6303E8-52D9-CB09-EB5D-001FCA24DF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9301" y="3870326"/>
            <a:ext cx="3492500" cy="4032250"/>
          </a:xfrm>
          <a:prstGeom prst="roundRect">
            <a:avLst>
              <a:gd name="adj" fmla="val 2081"/>
            </a:avLst>
          </a:prstGeo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7" name="Zástupný symbol obrázku 1">
            <a:extLst>
              <a:ext uri="{FF2B5EF4-FFF2-40B4-BE49-F238E27FC236}">
                <a16:creationId xmlns:a16="http://schemas.microsoft.com/office/drawing/2014/main" id="{05AA2F1B-C6F5-A288-0B83-1EE4C16728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5001" y="3870326"/>
            <a:ext cx="3492500" cy="4032250"/>
          </a:xfrm>
          <a:prstGeom prst="roundRect">
            <a:avLst>
              <a:gd name="adj" fmla="val 2081"/>
            </a:avLst>
          </a:prstGeo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659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978" userDrawn="1">
          <p15:clr>
            <a:srgbClr val="FBAE40"/>
          </p15:clr>
        </p15:guide>
        <p15:guide id="2" orient="horz" pos="7631" userDrawn="1">
          <p15:clr>
            <a:srgbClr val="FBAE40"/>
          </p15:clr>
        </p15:guide>
        <p15:guide id="3" pos="400" userDrawn="1">
          <p15:clr>
            <a:srgbClr val="FBAE40"/>
          </p15:clr>
        </p15:guide>
        <p15:guide id="4" pos="14960" userDrawn="1">
          <p15:clr>
            <a:srgbClr val="FBAE40"/>
          </p15:clr>
        </p15:guide>
        <p15:guide id="5" orient="horz" pos="1666" userDrawn="1">
          <p15:clr>
            <a:srgbClr val="FBAE40"/>
          </p15:clr>
        </p15:guide>
        <p15:guide id="6" pos="12760" userDrawn="1">
          <p15:clr>
            <a:srgbClr val="FBAE40"/>
          </p15:clr>
        </p15:guide>
        <p15:guide id="7" pos="7680" userDrawn="1">
          <p15:clr>
            <a:srgbClr val="FBAE40"/>
          </p15:clr>
        </p15:guide>
        <p15:guide id="8" pos="2600" userDrawn="1">
          <p15:clr>
            <a:srgbClr val="FBAE40"/>
          </p15:clr>
        </p15:guide>
        <p15:guide id="9" orient="horz" pos="2438" userDrawn="1">
          <p15:clr>
            <a:srgbClr val="FBAE40"/>
          </p15:clr>
        </p15:guide>
        <p15:guide id="11" pos="2872" userDrawn="1">
          <p15:clr>
            <a:srgbClr val="FBAE40"/>
          </p15:clr>
        </p15:guide>
        <p15:guide id="12" pos="5072" userDrawn="1">
          <p15:clr>
            <a:srgbClr val="FBAE40"/>
          </p15:clr>
        </p15:guide>
        <p15:guide id="13" pos="5344" userDrawn="1">
          <p15:clr>
            <a:srgbClr val="FBAE40"/>
          </p15:clr>
        </p15:guide>
        <p15:guide id="14" pos="7544" userDrawn="1">
          <p15:clr>
            <a:srgbClr val="FBAE40"/>
          </p15:clr>
        </p15:guide>
        <p15:guide id="15" pos="7816" userDrawn="1">
          <p15:clr>
            <a:srgbClr val="FBAE40"/>
          </p15:clr>
        </p15:guide>
        <p15:guide id="16" pos="10016" userDrawn="1">
          <p15:clr>
            <a:srgbClr val="FBAE40"/>
          </p15:clr>
        </p15:guide>
        <p15:guide id="17" pos="10288" userDrawn="1">
          <p15:clr>
            <a:srgbClr val="FBAE40"/>
          </p15:clr>
        </p15:guide>
        <p15:guide id="18" pos="12488" userDrawn="1">
          <p15:clr>
            <a:srgbClr val="FBAE40"/>
          </p15:clr>
        </p15:guide>
        <p15:guide id="19" orient="horz" pos="522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">
            <a:extLst>
              <a:ext uri="{FF2B5EF4-FFF2-40B4-BE49-F238E27FC236}">
                <a16:creationId xmlns:a16="http://schemas.microsoft.com/office/drawing/2014/main" id="{D4193338-57BA-7AFC-9DA2-0534CDE8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2BBF-F98A-4997-9373-57ED7EDBB5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">
            <a:extLst>
              <a:ext uri="{FF2B5EF4-FFF2-40B4-BE49-F238E27FC236}">
                <a16:creationId xmlns:a16="http://schemas.microsoft.com/office/drawing/2014/main" id="{7640D715-F30C-54A1-6C8F-2EF4A9F3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">
            <a:extLst>
              <a:ext uri="{FF2B5EF4-FFF2-40B4-BE49-F238E27FC236}">
                <a16:creationId xmlns:a16="http://schemas.microsoft.com/office/drawing/2014/main" id="{02A27F27-DBD1-F38E-C115-5EC4529A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6C0E-6601-41E6-9E33-95E4BF951122}" type="datetime1">
              <a:rPr lang="cs-CZ" smtClean="0"/>
              <a:t>17.04.2024</a:t>
            </a:fld>
            <a:endParaRPr lang="cs-CZ"/>
          </a:p>
        </p:txBody>
      </p:sp>
      <p:sp>
        <p:nvSpPr>
          <p:cNvPr id="6" name="Nadpis">
            <a:extLst>
              <a:ext uri="{FF2B5EF4-FFF2-40B4-BE49-F238E27FC236}">
                <a16:creationId xmlns:a16="http://schemas.microsoft.com/office/drawing/2014/main" id="{DB1B4F69-C388-F233-D9D6-9BE0E1C1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321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6" userDrawn="1">
          <p15:clr>
            <a:srgbClr val="FBAE40"/>
          </p15:clr>
        </p15:guide>
        <p15:guide id="2" pos="7544" userDrawn="1">
          <p15:clr>
            <a:srgbClr val="FBAE40"/>
          </p15:clr>
        </p15:guide>
        <p15:guide id="3" pos="7816" userDrawn="1">
          <p15:clr>
            <a:srgbClr val="FBAE40"/>
          </p15:clr>
        </p15:guide>
        <p15:guide id="4" pos="10288" userDrawn="1">
          <p15:clr>
            <a:srgbClr val="FBAE40"/>
          </p15:clr>
        </p15:guide>
        <p15:guide id="5" pos="400" userDrawn="1">
          <p15:clr>
            <a:srgbClr val="FBAE40"/>
          </p15:clr>
        </p15:guide>
        <p15:guide id="6" pos="14960" userDrawn="1">
          <p15:clr>
            <a:srgbClr val="FBAE40"/>
          </p15:clr>
        </p15:guide>
        <p15:guide id="7" orient="horz" pos="2347" userDrawn="1">
          <p15:clr>
            <a:srgbClr val="FBAE40"/>
          </p15:clr>
        </p15:guide>
        <p15:guide id="8" orient="horz" pos="4456" userDrawn="1">
          <p15:clr>
            <a:srgbClr val="FBAE40"/>
          </p15:clr>
        </p15:guide>
        <p15:guide id="9" orient="horz" pos="4184" userDrawn="1">
          <p15:clr>
            <a:srgbClr val="FBAE40"/>
          </p15:clr>
        </p15:guide>
        <p15:guide id="10" orient="horz" pos="7631" userDrawn="1">
          <p15:clr>
            <a:srgbClr val="FBAE40"/>
          </p15:clr>
        </p15:guide>
        <p15:guide id="11" pos="2600" userDrawn="1">
          <p15:clr>
            <a:srgbClr val="FBAE40"/>
          </p15:clr>
        </p15:guide>
        <p15:guide id="12" pos="2872" userDrawn="1">
          <p15:clr>
            <a:srgbClr val="FBAE40"/>
          </p15:clr>
        </p15:guide>
        <p15:guide id="13" pos="5072" userDrawn="1">
          <p15:clr>
            <a:srgbClr val="FBAE40"/>
          </p15:clr>
        </p15:guide>
        <p15:guide id="14" pos="10016" userDrawn="1">
          <p15:clr>
            <a:srgbClr val="FBAE40"/>
          </p15:clr>
        </p15:guide>
        <p15:guide id="15" pos="7680" userDrawn="1">
          <p15:clr>
            <a:srgbClr val="FBAE40"/>
          </p15:clr>
        </p15:guide>
        <p15:guide id="16" orient="horz" pos="4320" userDrawn="1">
          <p15:clr>
            <a:srgbClr val="FBAE40"/>
          </p15:clr>
        </p15:guide>
        <p15:guide id="17" orient="horz" pos="2438" userDrawn="1">
          <p15:clr>
            <a:srgbClr val="FBAE40"/>
          </p15:clr>
        </p15:guide>
        <p15:guide id="18" pos="5344" userDrawn="1">
          <p15:clr>
            <a:srgbClr val="FBAE40"/>
          </p15:clr>
        </p15:guide>
        <p15:guide id="19" pos="12760" userDrawn="1">
          <p15:clr>
            <a:srgbClr val="FBAE40"/>
          </p15:clr>
        </p15:guide>
        <p15:guide id="20" pos="1248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pozadí">
            <a:extLst>
              <a:ext uri="{FF2B5EF4-FFF2-40B4-BE49-F238E27FC236}">
                <a16:creationId xmlns:a16="http://schemas.microsoft.com/office/drawing/2014/main" id="{270D07E7-895E-0A05-D92E-A5F374DDD59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Logo JRD rgb JRD zelená.svg">
            <a:extLst>
              <a:ext uri="{FF2B5EF4-FFF2-40B4-BE49-F238E27FC236}">
                <a16:creationId xmlns:a16="http://schemas.microsoft.com/office/drawing/2014/main" id="{EA3A1FA8-50C5-8CA9-4B54-A6585E2CA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5000" y="635187"/>
            <a:ext cx="2984400" cy="812772"/>
          </a:xfrm>
          <a:prstGeom prst="rect">
            <a:avLst/>
          </a:prstGeom>
        </p:spPr>
      </p:pic>
      <p:sp>
        <p:nvSpPr>
          <p:cNvPr id="9" name="Zástupný symbol pro číslo snímku">
            <a:extLst>
              <a:ext uri="{FF2B5EF4-FFF2-40B4-BE49-F238E27FC236}">
                <a16:creationId xmlns:a16="http://schemas.microsoft.com/office/drawing/2014/main" id="{D4193338-57BA-7AFC-9DA2-0534CDE8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2BBF-F98A-4997-9373-57ED7EDBB5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">
            <a:extLst>
              <a:ext uri="{FF2B5EF4-FFF2-40B4-BE49-F238E27FC236}">
                <a16:creationId xmlns:a16="http://schemas.microsoft.com/office/drawing/2014/main" id="{7640D715-F30C-54A1-6C8F-2EF4A9F3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">
            <a:extLst>
              <a:ext uri="{FF2B5EF4-FFF2-40B4-BE49-F238E27FC236}">
                <a16:creationId xmlns:a16="http://schemas.microsoft.com/office/drawing/2014/main" id="{02A27F27-DBD1-F38E-C115-5EC4529A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120F-D9C8-4A89-8952-5B5BCF0D8C7B}" type="datetime1">
              <a:rPr lang="cs-CZ" smtClean="0"/>
              <a:t>17.04.2024</a:t>
            </a:fld>
            <a:endParaRPr lang="cs-CZ"/>
          </a:p>
        </p:txBody>
      </p:sp>
      <p:sp>
        <p:nvSpPr>
          <p:cNvPr id="6" name="Nadpis">
            <a:extLst>
              <a:ext uri="{FF2B5EF4-FFF2-40B4-BE49-F238E27FC236}">
                <a16:creationId xmlns:a16="http://schemas.microsoft.com/office/drawing/2014/main" id="{DB1B4F69-C388-F233-D9D6-9BE0E1C1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38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6" userDrawn="1">
          <p15:clr>
            <a:srgbClr val="FBAE40"/>
          </p15:clr>
        </p15:guide>
        <p15:guide id="2" pos="7544" userDrawn="1">
          <p15:clr>
            <a:srgbClr val="FBAE40"/>
          </p15:clr>
        </p15:guide>
        <p15:guide id="3" pos="7816" userDrawn="1">
          <p15:clr>
            <a:srgbClr val="FBAE40"/>
          </p15:clr>
        </p15:guide>
        <p15:guide id="4" pos="10288" userDrawn="1">
          <p15:clr>
            <a:srgbClr val="FBAE40"/>
          </p15:clr>
        </p15:guide>
        <p15:guide id="5" pos="400" userDrawn="1">
          <p15:clr>
            <a:srgbClr val="FBAE40"/>
          </p15:clr>
        </p15:guide>
        <p15:guide id="6" pos="14960" userDrawn="1">
          <p15:clr>
            <a:srgbClr val="FBAE40"/>
          </p15:clr>
        </p15:guide>
        <p15:guide id="7" orient="horz" pos="2347" userDrawn="1">
          <p15:clr>
            <a:srgbClr val="FBAE40"/>
          </p15:clr>
        </p15:guide>
        <p15:guide id="8" orient="horz" pos="4456" userDrawn="1">
          <p15:clr>
            <a:srgbClr val="FBAE40"/>
          </p15:clr>
        </p15:guide>
        <p15:guide id="9" orient="horz" pos="4184" userDrawn="1">
          <p15:clr>
            <a:srgbClr val="FBAE40"/>
          </p15:clr>
        </p15:guide>
        <p15:guide id="10" orient="horz" pos="7631" userDrawn="1">
          <p15:clr>
            <a:srgbClr val="FBAE40"/>
          </p15:clr>
        </p15:guide>
        <p15:guide id="11" pos="2600" userDrawn="1">
          <p15:clr>
            <a:srgbClr val="FBAE40"/>
          </p15:clr>
        </p15:guide>
        <p15:guide id="12" pos="2872" userDrawn="1">
          <p15:clr>
            <a:srgbClr val="FBAE40"/>
          </p15:clr>
        </p15:guide>
        <p15:guide id="13" pos="5072" userDrawn="1">
          <p15:clr>
            <a:srgbClr val="FBAE40"/>
          </p15:clr>
        </p15:guide>
        <p15:guide id="14" pos="10016" userDrawn="1">
          <p15:clr>
            <a:srgbClr val="FBAE40"/>
          </p15:clr>
        </p15:guide>
        <p15:guide id="15" pos="7680" userDrawn="1">
          <p15:clr>
            <a:srgbClr val="FBAE40"/>
          </p15:clr>
        </p15:guide>
        <p15:guide id="16" orient="horz" pos="4320" userDrawn="1">
          <p15:clr>
            <a:srgbClr val="FBAE40"/>
          </p15:clr>
        </p15:guide>
        <p15:guide id="17" orient="horz" pos="2438" userDrawn="1">
          <p15:clr>
            <a:srgbClr val="FBAE40"/>
          </p15:clr>
        </p15:guide>
        <p15:guide id="18" pos="5344" userDrawn="1">
          <p15:clr>
            <a:srgbClr val="FBAE40"/>
          </p15:clr>
        </p15:guide>
        <p15:guide id="19" pos="12488" userDrawn="1">
          <p15:clr>
            <a:srgbClr val="FBAE40"/>
          </p15:clr>
        </p15:guide>
        <p15:guide id="20" pos="127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pozadí">
            <a:extLst>
              <a:ext uri="{FF2B5EF4-FFF2-40B4-BE49-F238E27FC236}">
                <a16:creationId xmlns:a16="http://schemas.microsoft.com/office/drawing/2014/main" id="{270D07E7-895E-0A05-D92E-A5F374DDD59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Logo JRD rgb JRD žlutá 241-232-193 F1E8C1.svg">
            <a:extLst>
              <a:ext uri="{FF2B5EF4-FFF2-40B4-BE49-F238E27FC236}">
                <a16:creationId xmlns:a16="http://schemas.microsoft.com/office/drawing/2014/main" id="{02D0C9F4-75E0-F4EC-0380-32087BD02C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5000" y="635187"/>
            <a:ext cx="2984400" cy="812772"/>
          </a:xfrm>
          <a:prstGeom prst="rect">
            <a:avLst/>
          </a:prstGeom>
        </p:spPr>
      </p:pic>
      <p:sp>
        <p:nvSpPr>
          <p:cNvPr id="9" name="Zástupný symbol pro číslo snímku">
            <a:extLst>
              <a:ext uri="{FF2B5EF4-FFF2-40B4-BE49-F238E27FC236}">
                <a16:creationId xmlns:a16="http://schemas.microsoft.com/office/drawing/2014/main" id="{D4193338-57BA-7AFC-9DA2-0534CDE8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F02BBF-F98A-4997-9373-57ED7EDBB5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">
            <a:extLst>
              <a:ext uri="{FF2B5EF4-FFF2-40B4-BE49-F238E27FC236}">
                <a16:creationId xmlns:a16="http://schemas.microsoft.com/office/drawing/2014/main" id="{7640D715-F30C-54A1-6C8F-2EF4A9F3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datum">
            <a:extLst>
              <a:ext uri="{FF2B5EF4-FFF2-40B4-BE49-F238E27FC236}">
                <a16:creationId xmlns:a16="http://schemas.microsoft.com/office/drawing/2014/main" id="{02A27F27-DBD1-F38E-C115-5EC4529A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586F18C-DD16-4B09-B826-65B6B184DA4C}" type="datetime1">
              <a:rPr lang="cs-CZ" smtClean="0"/>
              <a:t>17.04.2024</a:t>
            </a:fld>
            <a:endParaRPr lang="cs-CZ"/>
          </a:p>
        </p:txBody>
      </p:sp>
      <p:sp>
        <p:nvSpPr>
          <p:cNvPr id="6" name="Nadpis">
            <a:extLst>
              <a:ext uri="{FF2B5EF4-FFF2-40B4-BE49-F238E27FC236}">
                <a16:creationId xmlns:a16="http://schemas.microsoft.com/office/drawing/2014/main" id="{DB1B4F69-C388-F233-D9D6-9BE0E1C1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546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6" userDrawn="1">
          <p15:clr>
            <a:srgbClr val="FBAE40"/>
          </p15:clr>
        </p15:guide>
        <p15:guide id="2" pos="7544" userDrawn="1">
          <p15:clr>
            <a:srgbClr val="FBAE40"/>
          </p15:clr>
        </p15:guide>
        <p15:guide id="3" pos="7816" userDrawn="1">
          <p15:clr>
            <a:srgbClr val="FBAE40"/>
          </p15:clr>
        </p15:guide>
        <p15:guide id="4" pos="10288" userDrawn="1">
          <p15:clr>
            <a:srgbClr val="FBAE40"/>
          </p15:clr>
        </p15:guide>
        <p15:guide id="5" pos="400" userDrawn="1">
          <p15:clr>
            <a:srgbClr val="FBAE40"/>
          </p15:clr>
        </p15:guide>
        <p15:guide id="6" pos="14960" userDrawn="1">
          <p15:clr>
            <a:srgbClr val="FBAE40"/>
          </p15:clr>
        </p15:guide>
        <p15:guide id="7" orient="horz" pos="2347" userDrawn="1">
          <p15:clr>
            <a:srgbClr val="FBAE40"/>
          </p15:clr>
        </p15:guide>
        <p15:guide id="8" orient="horz" pos="4456" userDrawn="1">
          <p15:clr>
            <a:srgbClr val="FBAE40"/>
          </p15:clr>
        </p15:guide>
        <p15:guide id="9" orient="horz" pos="4184" userDrawn="1">
          <p15:clr>
            <a:srgbClr val="FBAE40"/>
          </p15:clr>
        </p15:guide>
        <p15:guide id="10" orient="horz" pos="7631" userDrawn="1">
          <p15:clr>
            <a:srgbClr val="FBAE40"/>
          </p15:clr>
        </p15:guide>
        <p15:guide id="11" pos="2600" userDrawn="1">
          <p15:clr>
            <a:srgbClr val="FBAE40"/>
          </p15:clr>
        </p15:guide>
        <p15:guide id="12" pos="2872" userDrawn="1">
          <p15:clr>
            <a:srgbClr val="FBAE40"/>
          </p15:clr>
        </p15:guide>
        <p15:guide id="13" pos="5072" userDrawn="1">
          <p15:clr>
            <a:srgbClr val="FBAE40"/>
          </p15:clr>
        </p15:guide>
        <p15:guide id="14" pos="10016" userDrawn="1">
          <p15:clr>
            <a:srgbClr val="FBAE40"/>
          </p15:clr>
        </p15:guide>
        <p15:guide id="15" pos="7680" userDrawn="1">
          <p15:clr>
            <a:srgbClr val="FBAE40"/>
          </p15:clr>
        </p15:guide>
        <p15:guide id="16" orient="horz" pos="4320" userDrawn="1">
          <p15:clr>
            <a:srgbClr val="FBAE40"/>
          </p15:clr>
        </p15:guide>
        <p15:guide id="17" orient="horz" pos="2438" userDrawn="1">
          <p15:clr>
            <a:srgbClr val="FBAE40"/>
          </p15:clr>
        </p15:guide>
        <p15:guide id="18" pos="5344" userDrawn="1">
          <p15:clr>
            <a:srgbClr val="FBAE40"/>
          </p15:clr>
        </p15:guide>
        <p15:guide id="19" pos="12488" userDrawn="1">
          <p15:clr>
            <a:srgbClr val="FBAE40"/>
          </p15:clr>
        </p15:guide>
        <p15:guide id="20" pos="1276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">
            <a:extLst>
              <a:ext uri="{FF2B5EF4-FFF2-40B4-BE49-F238E27FC236}">
                <a16:creationId xmlns:a16="http://schemas.microsoft.com/office/drawing/2014/main" id="{43DACFD9-714E-92D4-4F2D-E69D31744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2BBF-F98A-4997-9373-57ED7EDBB5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zápatí">
            <a:extLst>
              <a:ext uri="{FF2B5EF4-FFF2-40B4-BE49-F238E27FC236}">
                <a16:creationId xmlns:a16="http://schemas.microsoft.com/office/drawing/2014/main" id="{C97A4A7F-4F60-2637-A25E-7FA82A1D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datum">
            <a:extLst>
              <a:ext uri="{FF2B5EF4-FFF2-40B4-BE49-F238E27FC236}">
                <a16:creationId xmlns:a16="http://schemas.microsoft.com/office/drawing/2014/main" id="{57597715-099A-C69C-C558-212E67B1A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2F-C91D-450A-8E78-60FD4C670373}" type="datetime1">
              <a:rPr lang="cs-CZ" smtClean="0"/>
              <a:t>17.04.2024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325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44" userDrawn="1">
          <p15:clr>
            <a:srgbClr val="FBAE40"/>
          </p15:clr>
        </p15:guide>
        <p15:guide id="2" pos="5072" userDrawn="1">
          <p15:clr>
            <a:srgbClr val="FBAE40"/>
          </p15:clr>
        </p15:guide>
        <p15:guide id="3" pos="10016" userDrawn="1">
          <p15:clr>
            <a:srgbClr val="FBAE40"/>
          </p15:clr>
        </p15:guide>
        <p15:guide id="4" pos="10288" userDrawn="1">
          <p15:clr>
            <a:srgbClr val="FBAE40"/>
          </p15:clr>
        </p15:guide>
        <p15:guide id="5" pos="2600" userDrawn="1">
          <p15:clr>
            <a:srgbClr val="FBAE40"/>
          </p15:clr>
        </p15:guide>
        <p15:guide id="6" pos="2872" userDrawn="1">
          <p15:clr>
            <a:srgbClr val="FBAE40"/>
          </p15:clr>
        </p15:guide>
        <p15:guide id="7" pos="12760" userDrawn="1">
          <p15:clr>
            <a:srgbClr val="FBAE40"/>
          </p15:clr>
        </p15:guide>
        <p15:guide id="8" pos="12488" userDrawn="1">
          <p15:clr>
            <a:srgbClr val="FBAE40"/>
          </p15:clr>
        </p15:guide>
        <p15:guide id="9" pos="7680" userDrawn="1">
          <p15:clr>
            <a:srgbClr val="FBAE40"/>
          </p15:clr>
        </p15:guide>
        <p15:guide id="10" pos="7544" userDrawn="1">
          <p15:clr>
            <a:srgbClr val="FBAE40"/>
          </p15:clr>
        </p15:guide>
        <p15:guide id="11" pos="7816" userDrawn="1">
          <p15:clr>
            <a:srgbClr val="FBAE40"/>
          </p15:clr>
        </p15:guide>
        <p15:guide id="12" orient="horz" pos="4320" userDrawn="1">
          <p15:clr>
            <a:srgbClr val="FBAE40"/>
          </p15:clr>
        </p15:guide>
        <p15:guide id="13" orient="horz" pos="2438" userDrawn="1">
          <p15:clr>
            <a:srgbClr val="FBAE40"/>
          </p15:clr>
        </p15:guide>
        <p15:guide id="14" orient="horz" pos="2347" userDrawn="1">
          <p15:clr>
            <a:srgbClr val="FBAE40"/>
          </p15:clr>
        </p15:guide>
        <p15:guide id="15" orient="horz" pos="1666" userDrawn="1">
          <p15:clr>
            <a:srgbClr val="FBAE40"/>
          </p15:clr>
        </p15:guide>
        <p15:guide id="16" orient="horz" pos="7631" userDrawn="1">
          <p15:clr>
            <a:srgbClr val="FBAE40"/>
          </p15:clr>
        </p15:guide>
        <p15:guide id="17" orient="horz" pos="4184" userDrawn="1">
          <p15:clr>
            <a:srgbClr val="FBAE40"/>
          </p15:clr>
        </p15:guide>
        <p15:guide id="18" orient="horz" pos="4456" userDrawn="1">
          <p15:clr>
            <a:srgbClr val="FBAE40"/>
          </p15:clr>
        </p15:guide>
        <p15:guide id="19" pos="400" userDrawn="1">
          <p15:clr>
            <a:srgbClr val="FBAE40"/>
          </p15:clr>
        </p15:guide>
        <p15:guide id="20" pos="1496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pozadí">
            <a:extLst>
              <a:ext uri="{FF2B5EF4-FFF2-40B4-BE49-F238E27FC236}">
                <a16:creationId xmlns:a16="http://schemas.microsoft.com/office/drawing/2014/main" id="{BA139E8E-497C-9177-7C6C-040FA62D827A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rnament závěrečný svg">
            <a:extLst>
              <a:ext uri="{FF2B5EF4-FFF2-40B4-BE49-F238E27FC236}">
                <a16:creationId xmlns:a16="http://schemas.microsoft.com/office/drawing/2014/main" id="{6C77F601-9D4C-9D07-9173-DF1949A91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080" b="9574"/>
          <a:stretch/>
        </p:blipFill>
        <p:spPr>
          <a:xfrm>
            <a:off x="11570400" y="0"/>
            <a:ext cx="12396943" cy="13716000"/>
          </a:xfrm>
          <a:prstGeom prst="rect">
            <a:avLst/>
          </a:prstGeom>
        </p:spPr>
      </p:pic>
      <p:pic>
        <p:nvPicPr>
          <p:cNvPr id="7" name="Logo JRD rgb JRD žlutá 241-232-193 F1E8C1.svg">
            <a:extLst>
              <a:ext uri="{FF2B5EF4-FFF2-40B4-BE49-F238E27FC236}">
                <a16:creationId xmlns:a16="http://schemas.microsoft.com/office/drawing/2014/main" id="{A1A63784-E22A-AE6C-FEC0-664D89B9C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5000" y="635187"/>
            <a:ext cx="2984400" cy="81277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5000" y="11358563"/>
            <a:ext cx="10512425" cy="1836737"/>
          </a:xfrm>
        </p:spPr>
        <p:txBody>
          <a:bodyPr anchor="t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3600" b="1">
                <a:solidFill>
                  <a:schemeClr val="bg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/>
              <a:t>Jméno Příjmení</a:t>
            </a:r>
            <a:br>
              <a:rPr lang="cs-CZ"/>
            </a:br>
            <a:r>
              <a:rPr lang="cs-CZ"/>
              <a:t>kontakt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5000" y="2644774"/>
            <a:ext cx="10512425" cy="85693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2"/>
                </a:solidFill>
              </a:defRPr>
            </a:lvl1pPr>
          </a:lstStyle>
          <a:p>
            <a:r>
              <a:rPr lang="cs-CZ"/>
              <a:t>Děkuji za pozornost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95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6" userDrawn="1">
          <p15:clr>
            <a:srgbClr val="FBAE40"/>
          </p15:clr>
        </p15:guide>
        <p15:guide id="3" pos="7022" userDrawn="1">
          <p15:clr>
            <a:srgbClr val="FBAE40"/>
          </p15:clr>
        </p15:guide>
        <p15:guide id="5" orient="horz" pos="7064" userDrawn="1">
          <p15:clr>
            <a:srgbClr val="FBAE40"/>
          </p15:clr>
        </p15:guide>
        <p15:guide id="7" orient="horz" pos="8312" userDrawn="1">
          <p15:clr>
            <a:srgbClr val="FBAE40"/>
          </p15:clr>
        </p15:guide>
        <p15:guide id="8" pos="400" userDrawn="1">
          <p15:clr>
            <a:srgbClr val="FBAE40"/>
          </p15:clr>
        </p15:guide>
        <p15:guide id="9" pos="14960" userDrawn="1">
          <p15:clr>
            <a:srgbClr val="FBAE40"/>
          </p15:clr>
        </p15:guide>
        <p15:guide id="10" orient="horz" pos="7155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854851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ázek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 názvu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2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654253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pozadí">
            <a:extLst>
              <a:ext uri="{FF2B5EF4-FFF2-40B4-BE49-F238E27FC236}">
                <a16:creationId xmlns:a16="http://schemas.microsoft.com/office/drawing/2014/main" id="{BA139E8E-497C-9177-7C6C-040FA62D827A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Logo JRD rgb JRD žlutá 241-232-193 F1E8C1.svg">
            <a:extLst>
              <a:ext uri="{FF2B5EF4-FFF2-40B4-BE49-F238E27FC236}">
                <a16:creationId xmlns:a16="http://schemas.microsoft.com/office/drawing/2014/main" id="{A1A63784-E22A-AE6C-FEC0-664D89B9C7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5000" y="635187"/>
            <a:ext cx="2984400" cy="812772"/>
          </a:xfrm>
          <a:prstGeom prst="rect">
            <a:avLst/>
          </a:prstGeom>
        </p:spPr>
      </p:pic>
      <p:sp>
        <p:nvSpPr>
          <p:cNvPr id="12" name="Zástupný Datum / Autor">
            <a:extLst>
              <a:ext uri="{FF2B5EF4-FFF2-40B4-BE49-F238E27FC236}">
                <a16:creationId xmlns:a16="http://schemas.microsoft.com/office/drawing/2014/main" id="{A24A33E1-4E29-B9BA-372E-6FFF174A2D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15850" y="12619038"/>
            <a:ext cx="11233150" cy="576262"/>
          </a:xfrm>
        </p:spPr>
        <p:txBody>
          <a:bodyPr anchor="ctr" anchorCtr="0"/>
          <a:lstStyle>
            <a:lvl1pPr algn="r">
              <a:spcAft>
                <a:spcPts val="0"/>
              </a:spcAft>
              <a:defRPr>
                <a:solidFill>
                  <a:schemeClr val="bg2"/>
                </a:solidFill>
              </a:defRPr>
            </a:lvl1pPr>
            <a:lvl2pPr algn="r">
              <a:defRPr>
                <a:solidFill>
                  <a:schemeClr val="bg2"/>
                </a:solidFill>
              </a:defRPr>
            </a:lvl2pPr>
            <a:lvl3pPr algn="r">
              <a:defRPr>
                <a:solidFill>
                  <a:schemeClr val="bg2"/>
                </a:solidFill>
              </a:defRPr>
            </a:lvl3pPr>
            <a:lvl4pPr algn="r">
              <a:defRPr>
                <a:solidFill>
                  <a:schemeClr val="bg2"/>
                </a:solidFill>
              </a:defRPr>
            </a:lvl4pPr>
            <a:lvl5pPr algn="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/>
              <a:t>Datum  |  Autor</a:t>
            </a:r>
          </a:p>
        </p:txBody>
      </p:sp>
      <p:sp>
        <p:nvSpPr>
          <p:cNvPr id="9" name="Zástupný symbol obrázku">
            <a:extLst>
              <a:ext uri="{FF2B5EF4-FFF2-40B4-BE49-F238E27FC236}">
                <a16:creationId xmlns:a16="http://schemas.microsoft.com/office/drawing/2014/main" id="{2AAD80F1-7D9A-6622-477C-CAE29C57E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88425" y="628650"/>
            <a:ext cx="14760575" cy="11161713"/>
          </a:xfrm>
          <a:prstGeom prst="roundRect">
            <a:avLst>
              <a:gd name="adj" fmla="val 648"/>
            </a:avLst>
          </a:prstGeom>
          <a:solidFill>
            <a:schemeClr val="bg1">
              <a:lumMod val="95000"/>
            </a:schemeClr>
          </a:solidFill>
        </p:spPr>
        <p:txBody>
          <a:bodyPr lIns="36000"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00" y="12619038"/>
            <a:ext cx="11233150" cy="5760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3600" b="1">
                <a:solidFill>
                  <a:schemeClr val="bg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0" y="2644774"/>
            <a:ext cx="7718425" cy="9361489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9052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6" userDrawn="1">
          <p15:clr>
            <a:srgbClr val="FBAE40"/>
          </p15:clr>
        </p15:guide>
        <p15:guide id="2" pos="400" userDrawn="1">
          <p15:clr>
            <a:srgbClr val="FBAE40"/>
          </p15:clr>
        </p15:guide>
        <p15:guide id="3" pos="5662" userDrawn="1">
          <p15:clr>
            <a:srgbClr val="FBAE40"/>
          </p15:clr>
        </p15:guide>
        <p15:guide id="4" pos="14960" userDrawn="1">
          <p15:clr>
            <a:srgbClr val="FBAE40"/>
          </p15:clr>
        </p15:guide>
        <p15:guide id="5" orient="horz" pos="7563" userDrawn="1">
          <p15:clr>
            <a:srgbClr val="FBAE40"/>
          </p15:clr>
        </p15:guide>
        <p15:guide id="6" orient="horz" pos="396" userDrawn="1">
          <p15:clr>
            <a:srgbClr val="FBAE40"/>
          </p15:clr>
        </p15:guide>
        <p15:guide id="7" orient="horz" pos="7427" userDrawn="1">
          <p15:clr>
            <a:srgbClr val="FBAE40"/>
          </p15:clr>
        </p15:guide>
        <p15:guide id="9" pos="5253" userDrawn="1">
          <p15:clr>
            <a:srgbClr val="FBAE40"/>
          </p15:clr>
        </p15:guide>
        <p15:guide id="10" orient="horz" pos="7949" userDrawn="1">
          <p15:clr>
            <a:srgbClr val="FBAE40"/>
          </p15:clr>
        </p15:guide>
        <p15:guide id="11" orient="horz" pos="831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113092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ázek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 názvu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 názvu</a:t>
            </a:r>
          </a:p>
        </p:txBody>
      </p:sp>
      <p:sp>
        <p:nvSpPr>
          <p:cNvPr id="4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800045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532083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530281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ázek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7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243620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759388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ázek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Obrázek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Obrázek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121456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sef Novák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–Josef Novák</a:t>
            </a:r>
          </a:p>
        </p:txBody>
      </p:sp>
      <p:sp>
        <p:nvSpPr>
          <p:cNvPr id="94" name="„Sem napište citát.“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„Sem napište citát.“ </a:t>
            </a:r>
          </a:p>
        </p:txBody>
      </p:sp>
      <p:sp>
        <p:nvSpPr>
          <p:cNvPr id="9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984481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ázek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578052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bg>
      <p:bgPr>
        <a:solidFill>
          <a:srgbClr val="FF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505690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pozadí">
            <a:extLst>
              <a:ext uri="{FF2B5EF4-FFF2-40B4-BE49-F238E27FC236}">
                <a16:creationId xmlns:a16="http://schemas.microsoft.com/office/drawing/2014/main" id="{BA139E8E-497C-9177-7C6C-040FA62D827A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Logo JRD rgb JRD zelená.svg">
            <a:extLst>
              <a:ext uri="{FF2B5EF4-FFF2-40B4-BE49-F238E27FC236}">
                <a16:creationId xmlns:a16="http://schemas.microsoft.com/office/drawing/2014/main" id="{A1A63784-E22A-AE6C-FEC0-664D89B9C7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5000" y="635187"/>
            <a:ext cx="2984400" cy="812772"/>
          </a:xfrm>
          <a:prstGeom prst="rect">
            <a:avLst/>
          </a:prstGeom>
        </p:spPr>
      </p:pic>
      <p:sp>
        <p:nvSpPr>
          <p:cNvPr id="12" name="Zástupný Datum / Autor">
            <a:extLst>
              <a:ext uri="{FF2B5EF4-FFF2-40B4-BE49-F238E27FC236}">
                <a16:creationId xmlns:a16="http://schemas.microsoft.com/office/drawing/2014/main" id="{A24A33E1-4E29-B9BA-372E-6FFF174A2D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15850" y="12619038"/>
            <a:ext cx="11233150" cy="576262"/>
          </a:xfrm>
        </p:spPr>
        <p:txBody>
          <a:bodyPr anchor="ctr" anchorCtr="0">
            <a:normAutofit/>
          </a:bodyPr>
          <a:lstStyle>
            <a:lvl1pPr algn="r">
              <a:spcAft>
                <a:spcPts val="0"/>
              </a:spcAft>
              <a:defRPr sz="3600"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bg2"/>
                </a:solidFill>
              </a:defRPr>
            </a:lvl2pPr>
            <a:lvl3pPr algn="r">
              <a:defRPr>
                <a:solidFill>
                  <a:schemeClr val="bg2"/>
                </a:solidFill>
              </a:defRPr>
            </a:lvl3pPr>
            <a:lvl4pPr algn="r">
              <a:defRPr>
                <a:solidFill>
                  <a:schemeClr val="bg2"/>
                </a:solidFill>
              </a:defRPr>
            </a:lvl4pPr>
            <a:lvl5pPr algn="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/>
              <a:t>Datum  |  Autor</a:t>
            </a:r>
          </a:p>
        </p:txBody>
      </p:sp>
      <p:sp>
        <p:nvSpPr>
          <p:cNvPr id="5" name="Zástupný symbol obrázku">
            <a:extLst>
              <a:ext uri="{FF2B5EF4-FFF2-40B4-BE49-F238E27FC236}">
                <a16:creationId xmlns:a16="http://schemas.microsoft.com/office/drawing/2014/main" id="{3C31DA33-E78E-E870-421A-C9C1310927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88425" y="628650"/>
            <a:ext cx="14760575" cy="11161713"/>
          </a:xfrm>
          <a:prstGeom prst="roundRect">
            <a:avLst>
              <a:gd name="adj" fmla="val 648"/>
            </a:avLst>
          </a:prstGeom>
          <a:solidFill>
            <a:schemeClr val="bg1">
              <a:lumMod val="95000"/>
            </a:schemeClr>
          </a:solidFill>
        </p:spPr>
        <p:txBody>
          <a:bodyPr lIns="36000"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00" y="12619038"/>
            <a:ext cx="11233150" cy="5760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0" y="2644774"/>
            <a:ext cx="7718425" cy="9361489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235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" userDrawn="1">
          <p15:clr>
            <a:srgbClr val="FBAE40"/>
          </p15:clr>
        </p15:guide>
        <p15:guide id="2" pos="5253" userDrawn="1">
          <p15:clr>
            <a:srgbClr val="FBAE40"/>
          </p15:clr>
        </p15:guide>
        <p15:guide id="3" pos="5662" userDrawn="1">
          <p15:clr>
            <a:srgbClr val="FBAE40"/>
          </p15:clr>
        </p15:guide>
        <p15:guide id="4" pos="14960" userDrawn="1">
          <p15:clr>
            <a:srgbClr val="FBAE40"/>
          </p15:clr>
        </p15:guide>
        <p15:guide id="5" orient="horz" pos="7563" userDrawn="1">
          <p15:clr>
            <a:srgbClr val="FBAE40"/>
          </p15:clr>
        </p15:guide>
        <p15:guide id="6" pos="400" userDrawn="1">
          <p15:clr>
            <a:srgbClr val="FBAE40"/>
          </p15:clr>
        </p15:guide>
        <p15:guide id="7" orient="horz" pos="7949" userDrawn="1">
          <p15:clr>
            <a:srgbClr val="FBAE40"/>
          </p15:clr>
        </p15:guide>
        <p15:guide id="8" orient="horz" pos="8312" userDrawn="1">
          <p15:clr>
            <a:srgbClr val="FBAE40"/>
          </p15:clr>
        </p15:guide>
        <p15:guide id="9" orient="horz" pos="74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pozadí">
            <a:extLst>
              <a:ext uri="{FF2B5EF4-FFF2-40B4-BE49-F238E27FC236}">
                <a16:creationId xmlns:a16="http://schemas.microsoft.com/office/drawing/2014/main" id="{BA139E8E-497C-9177-7C6C-040FA62D827A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rnament úvodní rgb JRD zelená.svg">
            <a:extLst>
              <a:ext uri="{FF2B5EF4-FFF2-40B4-BE49-F238E27FC236}">
                <a16:creationId xmlns:a16="http://schemas.microsoft.com/office/drawing/2014/main" id="{26A5F908-F6C0-D83B-9E10-545C83BFE9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00097" y="11389370"/>
            <a:ext cx="1958668" cy="1965968"/>
          </a:xfrm>
          <a:prstGeom prst="rect">
            <a:avLst/>
          </a:prstGeom>
        </p:spPr>
      </p:pic>
      <p:sp>
        <p:nvSpPr>
          <p:cNvPr id="5" name="Zástupný symbol obrázku">
            <a:extLst>
              <a:ext uri="{FF2B5EF4-FFF2-40B4-BE49-F238E27FC236}">
                <a16:creationId xmlns:a16="http://schemas.microsoft.com/office/drawing/2014/main" id="{3C31DA33-E78E-E870-421A-C9C1310927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9081" y="0"/>
            <a:ext cx="20321524" cy="13716000"/>
          </a:xfrm>
          <a:custGeom>
            <a:avLst/>
            <a:gdLst>
              <a:gd name="connsiteX0" fmla="*/ 0 w 20314920"/>
              <a:gd name="connsiteY0" fmla="*/ 0 h 13716000"/>
              <a:gd name="connsiteX1" fmla="*/ 20314920 w 20314920"/>
              <a:gd name="connsiteY1" fmla="*/ 0 h 13716000"/>
              <a:gd name="connsiteX2" fmla="*/ 20314920 w 20314920"/>
              <a:gd name="connsiteY2" fmla="*/ 13716000 h 13716000"/>
              <a:gd name="connsiteX3" fmla="*/ 0 w 20314920"/>
              <a:gd name="connsiteY3" fmla="*/ 13716000 h 13716000"/>
              <a:gd name="connsiteX4" fmla="*/ 0 w 20314920"/>
              <a:gd name="connsiteY4" fmla="*/ 0 h 13716000"/>
              <a:gd name="connsiteX0" fmla="*/ 0 w 20314920"/>
              <a:gd name="connsiteY0" fmla="*/ 0 h 13716000"/>
              <a:gd name="connsiteX1" fmla="*/ 9793223 w 20314920"/>
              <a:gd name="connsiteY1" fmla="*/ 0 h 13716000"/>
              <a:gd name="connsiteX2" fmla="*/ 20314920 w 20314920"/>
              <a:gd name="connsiteY2" fmla="*/ 0 h 13716000"/>
              <a:gd name="connsiteX3" fmla="*/ 20314920 w 20314920"/>
              <a:gd name="connsiteY3" fmla="*/ 13716000 h 13716000"/>
              <a:gd name="connsiteX4" fmla="*/ 0 w 20314920"/>
              <a:gd name="connsiteY4" fmla="*/ 13716000 h 13716000"/>
              <a:gd name="connsiteX5" fmla="*/ 0 w 20314920"/>
              <a:gd name="connsiteY5" fmla="*/ 0 h 13716000"/>
              <a:gd name="connsiteX0" fmla="*/ 45720 w 20314920"/>
              <a:gd name="connsiteY0" fmla="*/ 6217920 h 13716000"/>
              <a:gd name="connsiteX1" fmla="*/ 9793223 w 20314920"/>
              <a:gd name="connsiteY1" fmla="*/ 0 h 13716000"/>
              <a:gd name="connsiteX2" fmla="*/ 20314920 w 20314920"/>
              <a:gd name="connsiteY2" fmla="*/ 0 h 13716000"/>
              <a:gd name="connsiteX3" fmla="*/ 20314920 w 20314920"/>
              <a:gd name="connsiteY3" fmla="*/ 13716000 h 13716000"/>
              <a:gd name="connsiteX4" fmla="*/ 0 w 20314920"/>
              <a:gd name="connsiteY4" fmla="*/ 13716000 h 13716000"/>
              <a:gd name="connsiteX5" fmla="*/ 45720 w 20314920"/>
              <a:gd name="connsiteY5" fmla="*/ 6217920 h 13716000"/>
              <a:gd name="connsiteX0" fmla="*/ 45720 w 20314920"/>
              <a:gd name="connsiteY0" fmla="*/ 6217920 h 13716000"/>
              <a:gd name="connsiteX1" fmla="*/ 9793223 w 20314920"/>
              <a:gd name="connsiteY1" fmla="*/ 0 h 13716000"/>
              <a:gd name="connsiteX2" fmla="*/ 20314920 w 20314920"/>
              <a:gd name="connsiteY2" fmla="*/ 0 h 13716000"/>
              <a:gd name="connsiteX3" fmla="*/ 20314920 w 20314920"/>
              <a:gd name="connsiteY3" fmla="*/ 13716000 h 13716000"/>
              <a:gd name="connsiteX4" fmla="*/ 0 w 20314920"/>
              <a:gd name="connsiteY4" fmla="*/ 13716000 h 13716000"/>
              <a:gd name="connsiteX5" fmla="*/ 45720 w 20314920"/>
              <a:gd name="connsiteY5" fmla="*/ 6217920 h 13716000"/>
              <a:gd name="connsiteX0" fmla="*/ 1252728 w 20314920"/>
              <a:gd name="connsiteY0" fmla="*/ 5806440 h 13716000"/>
              <a:gd name="connsiteX1" fmla="*/ 9793223 w 20314920"/>
              <a:gd name="connsiteY1" fmla="*/ 0 h 13716000"/>
              <a:gd name="connsiteX2" fmla="*/ 20314920 w 20314920"/>
              <a:gd name="connsiteY2" fmla="*/ 0 h 13716000"/>
              <a:gd name="connsiteX3" fmla="*/ 20314920 w 20314920"/>
              <a:gd name="connsiteY3" fmla="*/ 13716000 h 13716000"/>
              <a:gd name="connsiteX4" fmla="*/ 0 w 20314920"/>
              <a:gd name="connsiteY4" fmla="*/ 13716000 h 13716000"/>
              <a:gd name="connsiteX5" fmla="*/ 1252728 w 20314920"/>
              <a:gd name="connsiteY5" fmla="*/ 5806440 h 13716000"/>
              <a:gd name="connsiteX0" fmla="*/ 1252728 w 20314920"/>
              <a:gd name="connsiteY0" fmla="*/ 5806440 h 13716000"/>
              <a:gd name="connsiteX1" fmla="*/ 9793223 w 20314920"/>
              <a:gd name="connsiteY1" fmla="*/ 0 h 13716000"/>
              <a:gd name="connsiteX2" fmla="*/ 20314920 w 20314920"/>
              <a:gd name="connsiteY2" fmla="*/ 0 h 13716000"/>
              <a:gd name="connsiteX3" fmla="*/ 20314920 w 20314920"/>
              <a:gd name="connsiteY3" fmla="*/ 13716000 h 13716000"/>
              <a:gd name="connsiteX4" fmla="*/ 0 w 20314920"/>
              <a:gd name="connsiteY4" fmla="*/ 13716000 h 13716000"/>
              <a:gd name="connsiteX5" fmla="*/ 1252728 w 20314920"/>
              <a:gd name="connsiteY5" fmla="*/ 5806440 h 13716000"/>
              <a:gd name="connsiteX0" fmla="*/ 1252728 w 20314920"/>
              <a:gd name="connsiteY0" fmla="*/ 5806440 h 13716000"/>
              <a:gd name="connsiteX1" fmla="*/ 9793223 w 20314920"/>
              <a:gd name="connsiteY1" fmla="*/ 0 h 13716000"/>
              <a:gd name="connsiteX2" fmla="*/ 20314920 w 20314920"/>
              <a:gd name="connsiteY2" fmla="*/ 0 h 13716000"/>
              <a:gd name="connsiteX3" fmla="*/ 20314920 w 20314920"/>
              <a:gd name="connsiteY3" fmla="*/ 13716000 h 13716000"/>
              <a:gd name="connsiteX4" fmla="*/ 0 w 20314920"/>
              <a:gd name="connsiteY4" fmla="*/ 13716000 h 13716000"/>
              <a:gd name="connsiteX5" fmla="*/ 1252728 w 20314920"/>
              <a:gd name="connsiteY5" fmla="*/ 5806440 h 13716000"/>
              <a:gd name="connsiteX0" fmla="*/ 1252728 w 22288596"/>
              <a:gd name="connsiteY0" fmla="*/ 5806440 h 15091143"/>
              <a:gd name="connsiteX1" fmla="*/ 9793223 w 22288596"/>
              <a:gd name="connsiteY1" fmla="*/ 0 h 15091143"/>
              <a:gd name="connsiteX2" fmla="*/ 20314920 w 22288596"/>
              <a:gd name="connsiteY2" fmla="*/ 0 h 15091143"/>
              <a:gd name="connsiteX3" fmla="*/ 20314920 w 22288596"/>
              <a:gd name="connsiteY3" fmla="*/ 13716000 h 15091143"/>
              <a:gd name="connsiteX4" fmla="*/ 0 w 22288596"/>
              <a:gd name="connsiteY4" fmla="*/ 13716000 h 15091143"/>
              <a:gd name="connsiteX5" fmla="*/ 1252728 w 22288596"/>
              <a:gd name="connsiteY5" fmla="*/ 5806440 h 15091143"/>
              <a:gd name="connsiteX0" fmla="*/ 1252728 w 22288596"/>
              <a:gd name="connsiteY0" fmla="*/ 5806440 h 13716000"/>
              <a:gd name="connsiteX1" fmla="*/ 9793223 w 22288596"/>
              <a:gd name="connsiteY1" fmla="*/ 0 h 13716000"/>
              <a:gd name="connsiteX2" fmla="*/ 20314920 w 22288596"/>
              <a:gd name="connsiteY2" fmla="*/ 0 h 13716000"/>
              <a:gd name="connsiteX3" fmla="*/ 20314920 w 22288596"/>
              <a:gd name="connsiteY3" fmla="*/ 13716000 h 13716000"/>
              <a:gd name="connsiteX4" fmla="*/ 0 w 22288596"/>
              <a:gd name="connsiteY4" fmla="*/ 13716000 h 13716000"/>
              <a:gd name="connsiteX5" fmla="*/ 1252728 w 22288596"/>
              <a:gd name="connsiteY5" fmla="*/ 5806440 h 13716000"/>
              <a:gd name="connsiteX0" fmla="*/ 1252728 w 20667723"/>
              <a:gd name="connsiteY0" fmla="*/ 5806440 h 13725144"/>
              <a:gd name="connsiteX1" fmla="*/ 9793223 w 20667723"/>
              <a:gd name="connsiteY1" fmla="*/ 0 h 13725144"/>
              <a:gd name="connsiteX2" fmla="*/ 20314920 w 20667723"/>
              <a:gd name="connsiteY2" fmla="*/ 0 h 13725144"/>
              <a:gd name="connsiteX3" fmla="*/ 13502640 w 20667723"/>
              <a:gd name="connsiteY3" fmla="*/ 13725144 h 13725144"/>
              <a:gd name="connsiteX4" fmla="*/ 0 w 20667723"/>
              <a:gd name="connsiteY4" fmla="*/ 13716000 h 13725144"/>
              <a:gd name="connsiteX5" fmla="*/ 1252728 w 20667723"/>
              <a:gd name="connsiteY5" fmla="*/ 5806440 h 13725144"/>
              <a:gd name="connsiteX0" fmla="*/ 1252728 w 20850768"/>
              <a:gd name="connsiteY0" fmla="*/ 5806440 h 13725144"/>
              <a:gd name="connsiteX1" fmla="*/ 9793223 w 20850768"/>
              <a:gd name="connsiteY1" fmla="*/ 0 h 13725144"/>
              <a:gd name="connsiteX2" fmla="*/ 20314920 w 20850768"/>
              <a:gd name="connsiteY2" fmla="*/ 0 h 13725144"/>
              <a:gd name="connsiteX3" fmla="*/ 18708624 w 20850768"/>
              <a:gd name="connsiteY3" fmla="*/ 7086600 h 13725144"/>
              <a:gd name="connsiteX4" fmla="*/ 13502640 w 20850768"/>
              <a:gd name="connsiteY4" fmla="*/ 13725144 h 13725144"/>
              <a:gd name="connsiteX5" fmla="*/ 0 w 20850768"/>
              <a:gd name="connsiteY5" fmla="*/ 13716000 h 13725144"/>
              <a:gd name="connsiteX6" fmla="*/ 1252728 w 20850768"/>
              <a:gd name="connsiteY6" fmla="*/ 5806440 h 13725144"/>
              <a:gd name="connsiteX0" fmla="*/ 1252728 w 20314920"/>
              <a:gd name="connsiteY0" fmla="*/ 5806440 h 13725144"/>
              <a:gd name="connsiteX1" fmla="*/ 9793223 w 20314920"/>
              <a:gd name="connsiteY1" fmla="*/ 0 h 13725144"/>
              <a:gd name="connsiteX2" fmla="*/ 20314920 w 20314920"/>
              <a:gd name="connsiteY2" fmla="*/ 0 h 13725144"/>
              <a:gd name="connsiteX3" fmla="*/ 18708624 w 20314920"/>
              <a:gd name="connsiteY3" fmla="*/ 7086600 h 13725144"/>
              <a:gd name="connsiteX4" fmla="*/ 13502640 w 20314920"/>
              <a:gd name="connsiteY4" fmla="*/ 13725144 h 13725144"/>
              <a:gd name="connsiteX5" fmla="*/ 0 w 20314920"/>
              <a:gd name="connsiteY5" fmla="*/ 13716000 h 13725144"/>
              <a:gd name="connsiteX6" fmla="*/ 1252728 w 20314920"/>
              <a:gd name="connsiteY6" fmla="*/ 5806440 h 13725144"/>
              <a:gd name="connsiteX0" fmla="*/ 1252728 w 20314920"/>
              <a:gd name="connsiteY0" fmla="*/ 5806440 h 14230779"/>
              <a:gd name="connsiteX1" fmla="*/ 9793223 w 20314920"/>
              <a:gd name="connsiteY1" fmla="*/ 0 h 14230779"/>
              <a:gd name="connsiteX2" fmla="*/ 20314920 w 20314920"/>
              <a:gd name="connsiteY2" fmla="*/ 0 h 14230779"/>
              <a:gd name="connsiteX3" fmla="*/ 20308824 w 20314920"/>
              <a:gd name="connsiteY3" fmla="*/ 6867144 h 14230779"/>
              <a:gd name="connsiteX4" fmla="*/ 13502640 w 20314920"/>
              <a:gd name="connsiteY4" fmla="*/ 13725144 h 14230779"/>
              <a:gd name="connsiteX5" fmla="*/ 0 w 20314920"/>
              <a:gd name="connsiteY5" fmla="*/ 13716000 h 14230779"/>
              <a:gd name="connsiteX6" fmla="*/ 1252728 w 20314920"/>
              <a:gd name="connsiteY6" fmla="*/ 5806440 h 14230779"/>
              <a:gd name="connsiteX0" fmla="*/ 1252728 w 20314920"/>
              <a:gd name="connsiteY0" fmla="*/ 5806440 h 13725144"/>
              <a:gd name="connsiteX1" fmla="*/ 9793223 w 20314920"/>
              <a:gd name="connsiteY1" fmla="*/ 0 h 13725144"/>
              <a:gd name="connsiteX2" fmla="*/ 20314920 w 20314920"/>
              <a:gd name="connsiteY2" fmla="*/ 0 h 13725144"/>
              <a:gd name="connsiteX3" fmla="*/ 20308824 w 20314920"/>
              <a:gd name="connsiteY3" fmla="*/ 6867144 h 13725144"/>
              <a:gd name="connsiteX4" fmla="*/ 13502640 w 20314920"/>
              <a:gd name="connsiteY4" fmla="*/ 13725144 h 13725144"/>
              <a:gd name="connsiteX5" fmla="*/ 0 w 20314920"/>
              <a:gd name="connsiteY5" fmla="*/ 13716000 h 13725144"/>
              <a:gd name="connsiteX6" fmla="*/ 1252728 w 20314920"/>
              <a:gd name="connsiteY6" fmla="*/ 5806440 h 13725144"/>
              <a:gd name="connsiteX0" fmla="*/ 1252728 w 20314920"/>
              <a:gd name="connsiteY0" fmla="*/ 5806440 h 14319509"/>
              <a:gd name="connsiteX1" fmla="*/ 9793223 w 20314920"/>
              <a:gd name="connsiteY1" fmla="*/ 0 h 14319509"/>
              <a:gd name="connsiteX2" fmla="*/ 20314920 w 20314920"/>
              <a:gd name="connsiteY2" fmla="*/ 0 h 14319509"/>
              <a:gd name="connsiteX3" fmla="*/ 20308824 w 20314920"/>
              <a:gd name="connsiteY3" fmla="*/ 6867144 h 14319509"/>
              <a:gd name="connsiteX4" fmla="*/ 13502640 w 20314920"/>
              <a:gd name="connsiteY4" fmla="*/ 13725144 h 14319509"/>
              <a:gd name="connsiteX5" fmla="*/ 0 w 20314920"/>
              <a:gd name="connsiteY5" fmla="*/ 13716000 h 14319509"/>
              <a:gd name="connsiteX6" fmla="*/ 1252728 w 20314920"/>
              <a:gd name="connsiteY6" fmla="*/ 5806440 h 14319509"/>
              <a:gd name="connsiteX0" fmla="*/ 1252728 w 20314920"/>
              <a:gd name="connsiteY0" fmla="*/ 5806440 h 14319509"/>
              <a:gd name="connsiteX1" fmla="*/ 9793223 w 20314920"/>
              <a:gd name="connsiteY1" fmla="*/ 0 h 14319509"/>
              <a:gd name="connsiteX2" fmla="*/ 20314920 w 20314920"/>
              <a:gd name="connsiteY2" fmla="*/ 0 h 14319509"/>
              <a:gd name="connsiteX3" fmla="*/ 20308824 w 20314920"/>
              <a:gd name="connsiteY3" fmla="*/ 6867144 h 14319509"/>
              <a:gd name="connsiteX4" fmla="*/ 13502640 w 20314920"/>
              <a:gd name="connsiteY4" fmla="*/ 13725144 h 14319509"/>
              <a:gd name="connsiteX5" fmla="*/ 0 w 20314920"/>
              <a:gd name="connsiteY5" fmla="*/ 13716000 h 14319509"/>
              <a:gd name="connsiteX6" fmla="*/ 1252728 w 20314920"/>
              <a:gd name="connsiteY6" fmla="*/ 5806440 h 14319509"/>
              <a:gd name="connsiteX0" fmla="*/ 1252728 w 20314920"/>
              <a:gd name="connsiteY0" fmla="*/ 5806440 h 13725144"/>
              <a:gd name="connsiteX1" fmla="*/ 9793223 w 20314920"/>
              <a:gd name="connsiteY1" fmla="*/ 0 h 13725144"/>
              <a:gd name="connsiteX2" fmla="*/ 20314920 w 20314920"/>
              <a:gd name="connsiteY2" fmla="*/ 0 h 13725144"/>
              <a:gd name="connsiteX3" fmla="*/ 20308824 w 20314920"/>
              <a:gd name="connsiteY3" fmla="*/ 6867144 h 13725144"/>
              <a:gd name="connsiteX4" fmla="*/ 13502640 w 20314920"/>
              <a:gd name="connsiteY4" fmla="*/ 13725144 h 13725144"/>
              <a:gd name="connsiteX5" fmla="*/ 0 w 20314920"/>
              <a:gd name="connsiteY5" fmla="*/ 13716000 h 13725144"/>
              <a:gd name="connsiteX6" fmla="*/ 1252728 w 20314920"/>
              <a:gd name="connsiteY6" fmla="*/ 5806440 h 13725144"/>
              <a:gd name="connsiteX0" fmla="*/ 1252728 w 20314920"/>
              <a:gd name="connsiteY0" fmla="*/ 5806440 h 13734288"/>
              <a:gd name="connsiteX1" fmla="*/ 9793223 w 20314920"/>
              <a:gd name="connsiteY1" fmla="*/ 0 h 13734288"/>
              <a:gd name="connsiteX2" fmla="*/ 20314920 w 20314920"/>
              <a:gd name="connsiteY2" fmla="*/ 0 h 13734288"/>
              <a:gd name="connsiteX3" fmla="*/ 20308824 w 20314920"/>
              <a:gd name="connsiteY3" fmla="*/ 6867144 h 13734288"/>
              <a:gd name="connsiteX4" fmla="*/ 12999720 w 20314920"/>
              <a:gd name="connsiteY4" fmla="*/ 13734288 h 13734288"/>
              <a:gd name="connsiteX5" fmla="*/ 0 w 20314920"/>
              <a:gd name="connsiteY5" fmla="*/ 13716000 h 13734288"/>
              <a:gd name="connsiteX6" fmla="*/ 1252728 w 20314920"/>
              <a:gd name="connsiteY6" fmla="*/ 5806440 h 13734288"/>
              <a:gd name="connsiteX0" fmla="*/ 1252728 w 20314920"/>
              <a:gd name="connsiteY0" fmla="*/ 5806440 h 14387933"/>
              <a:gd name="connsiteX1" fmla="*/ 9793223 w 20314920"/>
              <a:gd name="connsiteY1" fmla="*/ 0 h 14387933"/>
              <a:gd name="connsiteX2" fmla="*/ 20314920 w 20314920"/>
              <a:gd name="connsiteY2" fmla="*/ 0 h 14387933"/>
              <a:gd name="connsiteX3" fmla="*/ 20308824 w 20314920"/>
              <a:gd name="connsiteY3" fmla="*/ 6867144 h 14387933"/>
              <a:gd name="connsiteX4" fmla="*/ 12999720 w 20314920"/>
              <a:gd name="connsiteY4" fmla="*/ 13734288 h 14387933"/>
              <a:gd name="connsiteX5" fmla="*/ 0 w 20314920"/>
              <a:gd name="connsiteY5" fmla="*/ 13716000 h 14387933"/>
              <a:gd name="connsiteX6" fmla="*/ 1252728 w 20314920"/>
              <a:gd name="connsiteY6" fmla="*/ 5806440 h 14387933"/>
              <a:gd name="connsiteX0" fmla="*/ 1252728 w 20314920"/>
              <a:gd name="connsiteY0" fmla="*/ 5806440 h 14387933"/>
              <a:gd name="connsiteX1" fmla="*/ 9793223 w 20314920"/>
              <a:gd name="connsiteY1" fmla="*/ 0 h 14387933"/>
              <a:gd name="connsiteX2" fmla="*/ 20314920 w 20314920"/>
              <a:gd name="connsiteY2" fmla="*/ 0 h 14387933"/>
              <a:gd name="connsiteX3" fmla="*/ 20308824 w 20314920"/>
              <a:gd name="connsiteY3" fmla="*/ 6867144 h 14387933"/>
              <a:gd name="connsiteX4" fmla="*/ 12999720 w 20314920"/>
              <a:gd name="connsiteY4" fmla="*/ 13734288 h 14387933"/>
              <a:gd name="connsiteX5" fmla="*/ 0 w 20314920"/>
              <a:gd name="connsiteY5" fmla="*/ 13716000 h 14387933"/>
              <a:gd name="connsiteX6" fmla="*/ 1252728 w 20314920"/>
              <a:gd name="connsiteY6" fmla="*/ 5806440 h 14387933"/>
              <a:gd name="connsiteX0" fmla="*/ 1252728 w 20314920"/>
              <a:gd name="connsiteY0" fmla="*/ 5806440 h 14367613"/>
              <a:gd name="connsiteX1" fmla="*/ 9793223 w 20314920"/>
              <a:gd name="connsiteY1" fmla="*/ 0 h 14367613"/>
              <a:gd name="connsiteX2" fmla="*/ 20314920 w 20314920"/>
              <a:gd name="connsiteY2" fmla="*/ 0 h 14367613"/>
              <a:gd name="connsiteX3" fmla="*/ 20308824 w 20314920"/>
              <a:gd name="connsiteY3" fmla="*/ 6867144 h 14367613"/>
              <a:gd name="connsiteX4" fmla="*/ 12954000 w 20314920"/>
              <a:gd name="connsiteY4" fmla="*/ 13706856 h 14367613"/>
              <a:gd name="connsiteX5" fmla="*/ 0 w 20314920"/>
              <a:gd name="connsiteY5" fmla="*/ 13716000 h 14367613"/>
              <a:gd name="connsiteX6" fmla="*/ 1252728 w 20314920"/>
              <a:gd name="connsiteY6" fmla="*/ 5806440 h 14367613"/>
              <a:gd name="connsiteX0" fmla="*/ 1252728 w 20321524"/>
              <a:gd name="connsiteY0" fmla="*/ 5806440 h 14217614"/>
              <a:gd name="connsiteX1" fmla="*/ 9793223 w 20321524"/>
              <a:gd name="connsiteY1" fmla="*/ 0 h 14217614"/>
              <a:gd name="connsiteX2" fmla="*/ 20314920 w 20321524"/>
              <a:gd name="connsiteY2" fmla="*/ 0 h 14217614"/>
              <a:gd name="connsiteX3" fmla="*/ 20321524 w 20321524"/>
              <a:gd name="connsiteY3" fmla="*/ 6871378 h 14217614"/>
              <a:gd name="connsiteX4" fmla="*/ 12954000 w 20321524"/>
              <a:gd name="connsiteY4" fmla="*/ 13706856 h 14217614"/>
              <a:gd name="connsiteX5" fmla="*/ 0 w 20321524"/>
              <a:gd name="connsiteY5" fmla="*/ 13716000 h 14217614"/>
              <a:gd name="connsiteX6" fmla="*/ 1252728 w 20321524"/>
              <a:gd name="connsiteY6" fmla="*/ 5806440 h 14217614"/>
              <a:gd name="connsiteX0" fmla="*/ 1252728 w 20321524"/>
              <a:gd name="connsiteY0" fmla="*/ 5806440 h 14217614"/>
              <a:gd name="connsiteX1" fmla="*/ 9793223 w 20321524"/>
              <a:gd name="connsiteY1" fmla="*/ 0 h 14217614"/>
              <a:gd name="connsiteX2" fmla="*/ 20314920 w 20321524"/>
              <a:gd name="connsiteY2" fmla="*/ 0 h 14217614"/>
              <a:gd name="connsiteX3" fmla="*/ 20321524 w 20321524"/>
              <a:gd name="connsiteY3" fmla="*/ 6871378 h 14217614"/>
              <a:gd name="connsiteX4" fmla="*/ 12954000 w 20321524"/>
              <a:gd name="connsiteY4" fmla="*/ 13706856 h 14217614"/>
              <a:gd name="connsiteX5" fmla="*/ 0 w 20321524"/>
              <a:gd name="connsiteY5" fmla="*/ 13716000 h 14217614"/>
              <a:gd name="connsiteX6" fmla="*/ 1252728 w 20321524"/>
              <a:gd name="connsiteY6" fmla="*/ 5806440 h 14217614"/>
              <a:gd name="connsiteX0" fmla="*/ 1252728 w 20321524"/>
              <a:gd name="connsiteY0" fmla="*/ 5806440 h 14217614"/>
              <a:gd name="connsiteX1" fmla="*/ 9793223 w 20321524"/>
              <a:gd name="connsiteY1" fmla="*/ 0 h 14217614"/>
              <a:gd name="connsiteX2" fmla="*/ 20314920 w 20321524"/>
              <a:gd name="connsiteY2" fmla="*/ 0 h 14217614"/>
              <a:gd name="connsiteX3" fmla="*/ 20321524 w 20321524"/>
              <a:gd name="connsiteY3" fmla="*/ 6871378 h 14217614"/>
              <a:gd name="connsiteX4" fmla="*/ 12954000 w 20321524"/>
              <a:gd name="connsiteY4" fmla="*/ 13706856 h 14217614"/>
              <a:gd name="connsiteX5" fmla="*/ 0 w 20321524"/>
              <a:gd name="connsiteY5" fmla="*/ 13716000 h 14217614"/>
              <a:gd name="connsiteX6" fmla="*/ 1252728 w 20321524"/>
              <a:gd name="connsiteY6" fmla="*/ 5806440 h 14217614"/>
              <a:gd name="connsiteX0" fmla="*/ 1252728 w 20321524"/>
              <a:gd name="connsiteY0" fmla="*/ 5806440 h 13716000"/>
              <a:gd name="connsiteX1" fmla="*/ 9793223 w 20321524"/>
              <a:gd name="connsiteY1" fmla="*/ 0 h 13716000"/>
              <a:gd name="connsiteX2" fmla="*/ 20314920 w 20321524"/>
              <a:gd name="connsiteY2" fmla="*/ 0 h 13716000"/>
              <a:gd name="connsiteX3" fmla="*/ 20321524 w 20321524"/>
              <a:gd name="connsiteY3" fmla="*/ 6871378 h 13716000"/>
              <a:gd name="connsiteX4" fmla="*/ 12954000 w 20321524"/>
              <a:gd name="connsiteY4" fmla="*/ 13706856 h 13716000"/>
              <a:gd name="connsiteX5" fmla="*/ 0 w 20321524"/>
              <a:gd name="connsiteY5" fmla="*/ 13716000 h 13716000"/>
              <a:gd name="connsiteX6" fmla="*/ 1252728 w 20321524"/>
              <a:gd name="connsiteY6" fmla="*/ 580644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1524" h="13716000">
                <a:moveTo>
                  <a:pt x="1252728" y="5806440"/>
                </a:moveTo>
                <a:cubicBezTo>
                  <a:pt x="4739640" y="3066288"/>
                  <a:pt x="6946391" y="1935480"/>
                  <a:pt x="9793223" y="0"/>
                </a:cubicBezTo>
                <a:lnTo>
                  <a:pt x="20314920" y="0"/>
                </a:lnTo>
                <a:cubicBezTo>
                  <a:pt x="20317121" y="2290459"/>
                  <a:pt x="20319323" y="4580919"/>
                  <a:pt x="20321524" y="6871378"/>
                </a:cubicBezTo>
                <a:cubicBezTo>
                  <a:pt x="19691604" y="8903886"/>
                  <a:pt x="16340921" y="12566086"/>
                  <a:pt x="12954000" y="13706856"/>
                </a:cubicBezTo>
                <a:lnTo>
                  <a:pt x="0" y="13716000"/>
                </a:lnTo>
                <a:cubicBezTo>
                  <a:pt x="15240" y="11216640"/>
                  <a:pt x="30480" y="6870192"/>
                  <a:pt x="1252728" y="58064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36000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7" name="Zástupný zelený blok">
            <a:extLst>
              <a:ext uri="{FF2B5EF4-FFF2-40B4-BE49-F238E27FC236}">
                <a16:creationId xmlns:a16="http://schemas.microsoft.com/office/drawing/2014/main" id="{D9CAF654-C56F-1E9D-6289-6D3D65CBED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2" y="-9144"/>
            <a:ext cx="9774567" cy="13725906"/>
          </a:xfrm>
          <a:custGeom>
            <a:avLst/>
            <a:gdLst>
              <a:gd name="connsiteX0" fmla="*/ 0 w 9772650"/>
              <a:gd name="connsiteY0" fmla="*/ 0 h 13716000"/>
              <a:gd name="connsiteX1" fmla="*/ 4886325 w 9772650"/>
              <a:gd name="connsiteY1" fmla="*/ 0 h 13716000"/>
              <a:gd name="connsiteX2" fmla="*/ 9772650 w 9772650"/>
              <a:gd name="connsiteY2" fmla="*/ 6858000 h 13716000"/>
              <a:gd name="connsiteX3" fmla="*/ 4886325 w 9772650"/>
              <a:gd name="connsiteY3" fmla="*/ 13716000 h 13716000"/>
              <a:gd name="connsiteX4" fmla="*/ 0 w 9772650"/>
              <a:gd name="connsiteY4" fmla="*/ 13716000 h 13716000"/>
              <a:gd name="connsiteX5" fmla="*/ 0 w 9772650"/>
              <a:gd name="connsiteY5" fmla="*/ 0 h 13716000"/>
              <a:gd name="connsiteX0" fmla="*/ 0 w 11171840"/>
              <a:gd name="connsiteY0" fmla="*/ 9144 h 13725144"/>
              <a:gd name="connsiteX1" fmla="*/ 9769221 w 11171840"/>
              <a:gd name="connsiteY1" fmla="*/ 0 h 13725144"/>
              <a:gd name="connsiteX2" fmla="*/ 9772650 w 11171840"/>
              <a:gd name="connsiteY2" fmla="*/ 6867144 h 13725144"/>
              <a:gd name="connsiteX3" fmla="*/ 4886325 w 11171840"/>
              <a:gd name="connsiteY3" fmla="*/ 13725144 h 13725144"/>
              <a:gd name="connsiteX4" fmla="*/ 0 w 11171840"/>
              <a:gd name="connsiteY4" fmla="*/ 13725144 h 13725144"/>
              <a:gd name="connsiteX5" fmla="*/ 0 w 11171840"/>
              <a:gd name="connsiteY5" fmla="*/ 9144 h 13725144"/>
              <a:gd name="connsiteX0" fmla="*/ 0 w 11391457"/>
              <a:gd name="connsiteY0" fmla="*/ 9144 h 13725144"/>
              <a:gd name="connsiteX1" fmla="*/ 9769221 w 11391457"/>
              <a:gd name="connsiteY1" fmla="*/ 0 h 13725144"/>
              <a:gd name="connsiteX2" fmla="*/ 9772650 w 11391457"/>
              <a:gd name="connsiteY2" fmla="*/ 6867144 h 13725144"/>
              <a:gd name="connsiteX3" fmla="*/ 478917 w 11391457"/>
              <a:gd name="connsiteY3" fmla="*/ 13706856 h 13725144"/>
              <a:gd name="connsiteX4" fmla="*/ 0 w 11391457"/>
              <a:gd name="connsiteY4" fmla="*/ 13725144 h 13725144"/>
              <a:gd name="connsiteX5" fmla="*/ 0 w 11391457"/>
              <a:gd name="connsiteY5" fmla="*/ 9144 h 13725144"/>
              <a:gd name="connsiteX0" fmla="*/ 0 w 10743036"/>
              <a:gd name="connsiteY0" fmla="*/ 9144 h 13725144"/>
              <a:gd name="connsiteX1" fmla="*/ 9769221 w 10743036"/>
              <a:gd name="connsiteY1" fmla="*/ 0 h 13725144"/>
              <a:gd name="connsiteX2" fmla="*/ 9772650 w 10743036"/>
              <a:gd name="connsiteY2" fmla="*/ 6867144 h 13725144"/>
              <a:gd name="connsiteX3" fmla="*/ 478917 w 10743036"/>
              <a:gd name="connsiteY3" fmla="*/ 13706856 h 13725144"/>
              <a:gd name="connsiteX4" fmla="*/ 0 w 10743036"/>
              <a:gd name="connsiteY4" fmla="*/ 13725144 h 13725144"/>
              <a:gd name="connsiteX5" fmla="*/ 0 w 10743036"/>
              <a:gd name="connsiteY5" fmla="*/ 9144 h 13725144"/>
              <a:gd name="connsiteX0" fmla="*/ 0 w 10202729"/>
              <a:gd name="connsiteY0" fmla="*/ 9144 h 13725144"/>
              <a:gd name="connsiteX1" fmla="*/ 9769221 w 10202729"/>
              <a:gd name="connsiteY1" fmla="*/ 0 h 13725144"/>
              <a:gd name="connsiteX2" fmla="*/ 8346186 w 10202729"/>
              <a:gd name="connsiteY2" fmla="*/ 7580376 h 13725144"/>
              <a:gd name="connsiteX3" fmla="*/ 478917 w 10202729"/>
              <a:gd name="connsiteY3" fmla="*/ 13706856 h 13725144"/>
              <a:gd name="connsiteX4" fmla="*/ 0 w 10202729"/>
              <a:gd name="connsiteY4" fmla="*/ 13725144 h 13725144"/>
              <a:gd name="connsiteX5" fmla="*/ 0 w 10202729"/>
              <a:gd name="connsiteY5" fmla="*/ 9144 h 13725144"/>
              <a:gd name="connsiteX0" fmla="*/ 0 w 9774978"/>
              <a:gd name="connsiteY0" fmla="*/ 9144 h 13725144"/>
              <a:gd name="connsiteX1" fmla="*/ 9769221 w 9774978"/>
              <a:gd name="connsiteY1" fmla="*/ 0 h 13725144"/>
              <a:gd name="connsiteX2" fmla="*/ 8346186 w 9774978"/>
              <a:gd name="connsiteY2" fmla="*/ 7580376 h 13725144"/>
              <a:gd name="connsiteX3" fmla="*/ 478917 w 9774978"/>
              <a:gd name="connsiteY3" fmla="*/ 13706856 h 13725144"/>
              <a:gd name="connsiteX4" fmla="*/ 0 w 9774978"/>
              <a:gd name="connsiteY4" fmla="*/ 13725144 h 13725144"/>
              <a:gd name="connsiteX5" fmla="*/ 0 w 9774978"/>
              <a:gd name="connsiteY5" fmla="*/ 9144 h 13725144"/>
              <a:gd name="connsiteX0" fmla="*/ 0 w 9774978"/>
              <a:gd name="connsiteY0" fmla="*/ 9144 h 13725144"/>
              <a:gd name="connsiteX1" fmla="*/ 9769221 w 9774978"/>
              <a:gd name="connsiteY1" fmla="*/ 0 h 13725144"/>
              <a:gd name="connsiteX2" fmla="*/ 8346186 w 9774978"/>
              <a:gd name="connsiteY2" fmla="*/ 7580376 h 13725144"/>
              <a:gd name="connsiteX3" fmla="*/ 478917 w 9774978"/>
              <a:gd name="connsiteY3" fmla="*/ 13706856 h 13725144"/>
              <a:gd name="connsiteX4" fmla="*/ 0 w 9774978"/>
              <a:gd name="connsiteY4" fmla="*/ 13725144 h 13725144"/>
              <a:gd name="connsiteX5" fmla="*/ 0 w 9774978"/>
              <a:gd name="connsiteY5" fmla="*/ 9144 h 13725144"/>
              <a:gd name="connsiteX0" fmla="*/ 0 w 9774385"/>
              <a:gd name="connsiteY0" fmla="*/ 9144 h 13725906"/>
              <a:gd name="connsiteX1" fmla="*/ 9769221 w 9774385"/>
              <a:gd name="connsiteY1" fmla="*/ 0 h 13725906"/>
              <a:gd name="connsiteX2" fmla="*/ 8346186 w 9774385"/>
              <a:gd name="connsiteY2" fmla="*/ 7580376 h 13725906"/>
              <a:gd name="connsiteX3" fmla="*/ 539242 w 9774385"/>
              <a:gd name="connsiteY3" fmla="*/ 13725906 h 13725906"/>
              <a:gd name="connsiteX4" fmla="*/ 0 w 9774385"/>
              <a:gd name="connsiteY4" fmla="*/ 13725144 h 13725906"/>
              <a:gd name="connsiteX5" fmla="*/ 0 w 9774385"/>
              <a:gd name="connsiteY5" fmla="*/ 9144 h 13725906"/>
              <a:gd name="connsiteX0" fmla="*/ 0 w 9774567"/>
              <a:gd name="connsiteY0" fmla="*/ 9144 h 13725906"/>
              <a:gd name="connsiteX1" fmla="*/ 9769221 w 9774567"/>
              <a:gd name="connsiteY1" fmla="*/ 0 h 13725906"/>
              <a:gd name="connsiteX2" fmla="*/ 8346186 w 9774567"/>
              <a:gd name="connsiteY2" fmla="*/ 7580376 h 13725906"/>
              <a:gd name="connsiteX3" fmla="*/ 520192 w 9774567"/>
              <a:gd name="connsiteY3" fmla="*/ 13725906 h 13725906"/>
              <a:gd name="connsiteX4" fmla="*/ 0 w 9774567"/>
              <a:gd name="connsiteY4" fmla="*/ 13725144 h 13725906"/>
              <a:gd name="connsiteX5" fmla="*/ 0 w 9774567"/>
              <a:gd name="connsiteY5" fmla="*/ 9144 h 13725906"/>
              <a:gd name="connsiteX0" fmla="*/ 0 w 9774567"/>
              <a:gd name="connsiteY0" fmla="*/ 9144 h 13725906"/>
              <a:gd name="connsiteX1" fmla="*/ 9769221 w 9774567"/>
              <a:gd name="connsiteY1" fmla="*/ 0 h 13725906"/>
              <a:gd name="connsiteX2" fmla="*/ 8346186 w 9774567"/>
              <a:gd name="connsiteY2" fmla="*/ 7580376 h 13725906"/>
              <a:gd name="connsiteX3" fmla="*/ 520192 w 9774567"/>
              <a:gd name="connsiteY3" fmla="*/ 13725906 h 13725906"/>
              <a:gd name="connsiteX4" fmla="*/ 0 w 9774567"/>
              <a:gd name="connsiteY4" fmla="*/ 13725144 h 13725906"/>
              <a:gd name="connsiteX5" fmla="*/ 0 w 9774567"/>
              <a:gd name="connsiteY5" fmla="*/ 9144 h 1372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74567" h="13725906">
                <a:moveTo>
                  <a:pt x="0" y="9144"/>
                </a:moveTo>
                <a:lnTo>
                  <a:pt x="9769221" y="0"/>
                </a:lnTo>
                <a:cubicBezTo>
                  <a:pt x="9779528" y="3319272"/>
                  <a:pt x="9887691" y="5292725"/>
                  <a:pt x="8346186" y="7580376"/>
                </a:cubicBezTo>
                <a:cubicBezTo>
                  <a:pt x="6804681" y="9868027"/>
                  <a:pt x="3266587" y="12083034"/>
                  <a:pt x="520192" y="13725906"/>
                </a:cubicBezTo>
                <a:lnTo>
                  <a:pt x="0" y="13725144"/>
                </a:lnTo>
                <a:lnTo>
                  <a:pt x="0" y="9144"/>
                </a:lnTo>
                <a:close/>
              </a:path>
            </a:pathLst>
          </a:custGeom>
          <a:solidFill>
            <a:srgbClr val="1D432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 </a:t>
            </a:r>
          </a:p>
        </p:txBody>
      </p:sp>
      <p:pic>
        <p:nvPicPr>
          <p:cNvPr id="11" name="Logo JRD rgb JRD žlutá 241-232-193 F1E8C1.svg">
            <a:extLst>
              <a:ext uri="{FF2B5EF4-FFF2-40B4-BE49-F238E27FC236}">
                <a16:creationId xmlns:a16="http://schemas.microsoft.com/office/drawing/2014/main" id="{A4A7F670-AF17-DE97-D57A-9D9A608D5D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41865" y="1313772"/>
            <a:ext cx="7365321" cy="2005876"/>
          </a:xfrm>
          <a:prstGeom prst="rect">
            <a:avLst/>
          </a:prstGeom>
        </p:spPr>
      </p:pic>
      <p:sp>
        <p:nvSpPr>
          <p:cNvPr id="15" name="Zástupné logo JRD">
            <a:extLst>
              <a:ext uri="{FF2B5EF4-FFF2-40B4-BE49-F238E27FC236}">
                <a16:creationId xmlns:a16="http://schemas.microsoft.com/office/drawing/2014/main" id="{7975E56B-90CB-D109-EEF9-530AE000F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41865" y="1297586"/>
            <a:ext cx="7365321" cy="20567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/>
              <a:t>Logo JR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4137" y="9867401"/>
            <a:ext cx="17894301" cy="2551013"/>
          </a:xfrm>
        </p:spPr>
        <p:txBody>
          <a:bodyPr anchor="t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8000" b="1">
                <a:solidFill>
                  <a:schemeClr val="bg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/>
              <a:t>PODNÁZEV PREZENTACE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4137" y="7291950"/>
            <a:ext cx="21675724" cy="2376001"/>
          </a:xfrm>
        </p:spPr>
        <p:txBody>
          <a:bodyPr anchor="b">
            <a:normAutofit/>
          </a:bodyPr>
          <a:lstStyle>
            <a:lvl1pPr algn="l">
              <a:defRPr sz="13800" b="1">
                <a:solidFill>
                  <a:schemeClr val="bg2"/>
                </a:solidFill>
              </a:defRPr>
            </a:lvl1pPr>
          </a:lstStyle>
          <a:p>
            <a:r>
              <a:rPr lang="cs-CZ"/>
              <a:t>NÁZEV PREZENTACE</a:t>
            </a:r>
            <a:endParaRPr lang="en-US"/>
          </a:p>
        </p:txBody>
      </p:sp>
      <p:sp>
        <p:nvSpPr>
          <p:cNvPr id="4" name="Zástupný Datum / Autor">
            <a:extLst>
              <a:ext uri="{FF2B5EF4-FFF2-40B4-BE49-F238E27FC236}">
                <a16:creationId xmlns:a16="http://schemas.microsoft.com/office/drawing/2014/main" id="{8AE0EDDB-965A-7891-4B00-ACC930D705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1834" y="12779076"/>
            <a:ext cx="11233150" cy="576262"/>
          </a:xfrm>
        </p:spPr>
        <p:txBody>
          <a:bodyPr anchor="ctr" anchorCtr="0">
            <a:normAutofit/>
          </a:bodyPr>
          <a:lstStyle>
            <a:lvl1pPr algn="l">
              <a:spcAft>
                <a:spcPts val="0"/>
              </a:spcAft>
              <a:defRPr sz="3600">
                <a:solidFill>
                  <a:schemeClr val="bg2"/>
                </a:solidFill>
              </a:defRPr>
            </a:lvl1pPr>
            <a:lvl2pPr algn="r">
              <a:defRPr>
                <a:solidFill>
                  <a:schemeClr val="bg2"/>
                </a:solidFill>
              </a:defRPr>
            </a:lvl2pPr>
            <a:lvl3pPr algn="r">
              <a:defRPr>
                <a:solidFill>
                  <a:schemeClr val="bg2"/>
                </a:solidFill>
              </a:defRPr>
            </a:lvl3pPr>
            <a:lvl4pPr algn="r">
              <a:defRPr>
                <a:solidFill>
                  <a:schemeClr val="bg2"/>
                </a:solidFill>
              </a:defRPr>
            </a:lvl4pPr>
            <a:lvl5pPr algn="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/>
              <a:t>Datum  |  Autor</a:t>
            </a:r>
          </a:p>
        </p:txBody>
      </p:sp>
    </p:spTree>
    <p:extLst>
      <p:ext uri="{BB962C8B-B14F-4D97-AF65-F5344CB8AC3E}">
        <p14:creationId xmlns:p14="http://schemas.microsoft.com/office/powerpoint/2010/main" val="1462587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" userDrawn="1">
          <p15:clr>
            <a:srgbClr val="FBAE40"/>
          </p15:clr>
        </p15:guide>
        <p15:guide id="2" pos="5253" userDrawn="1">
          <p15:clr>
            <a:srgbClr val="FBAE40"/>
          </p15:clr>
        </p15:guide>
        <p15:guide id="3" pos="5662" userDrawn="1">
          <p15:clr>
            <a:srgbClr val="FBAE40"/>
          </p15:clr>
        </p15:guide>
        <p15:guide id="4" pos="14960" userDrawn="1">
          <p15:clr>
            <a:srgbClr val="FBAE40"/>
          </p15:clr>
        </p15:guide>
        <p15:guide id="6" pos="400" userDrawn="1">
          <p15:clr>
            <a:srgbClr val="FBAE40"/>
          </p15:clr>
        </p15:guide>
        <p15:guide id="7" orient="horz" pos="7949" userDrawn="1">
          <p15:clr>
            <a:srgbClr val="FBAE40"/>
          </p15:clr>
        </p15:guide>
        <p15:guide id="10" pos="853" userDrawn="1">
          <p15:clr>
            <a:srgbClr val="FBAE40"/>
          </p15:clr>
        </p15:guide>
        <p15:guide id="11" pos="14507" userDrawn="1">
          <p15:clr>
            <a:srgbClr val="FBAE40"/>
          </p15:clr>
        </p15:guide>
        <p15:guide id="12" orient="horz" pos="4433" userDrawn="1">
          <p15:clr>
            <a:srgbClr val="FBAE40"/>
          </p15:clr>
        </p15:guide>
        <p15:guide id="13" pos="12125" userDrawn="1">
          <p15:clr>
            <a:srgbClr val="FBAE40"/>
          </p15:clr>
        </p15:guide>
        <p15:guide id="14" pos="6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">
            <a:extLst>
              <a:ext uri="{FF2B5EF4-FFF2-40B4-BE49-F238E27FC236}">
                <a16:creationId xmlns:a16="http://schemas.microsoft.com/office/drawing/2014/main" id="{78E7015D-0B24-ACB6-83CE-596F6C42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2BBF-F98A-4997-9373-57ED7EDBB5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">
            <a:extLst>
              <a:ext uri="{FF2B5EF4-FFF2-40B4-BE49-F238E27FC236}">
                <a16:creationId xmlns:a16="http://schemas.microsoft.com/office/drawing/2014/main" id="{826B42C2-1706-C264-32E4-03756D8B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">
            <a:extLst>
              <a:ext uri="{FF2B5EF4-FFF2-40B4-BE49-F238E27FC236}">
                <a16:creationId xmlns:a16="http://schemas.microsoft.com/office/drawing/2014/main" id="{FDF8B995-2D9B-63DA-2A92-6B27CEF5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10F4-D628-4F5C-A022-70DC002655C6}" type="datetime1">
              <a:rPr lang="cs-CZ" smtClean="0"/>
              <a:t>17.04.2024</a:t>
            </a:fld>
            <a:endParaRPr lang="cs-CZ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408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  <p15:guide id="2" orient="horz" pos="4320" userDrawn="1">
          <p15:clr>
            <a:srgbClr val="FBAE40"/>
          </p15:clr>
        </p15:guide>
        <p15:guide id="3" pos="400" userDrawn="1">
          <p15:clr>
            <a:srgbClr val="FBAE40"/>
          </p15:clr>
        </p15:guide>
        <p15:guide id="4" pos="14960" userDrawn="1">
          <p15:clr>
            <a:srgbClr val="FBAE40"/>
          </p15:clr>
        </p15:guide>
        <p15:guide id="5" orient="horz" pos="2438" userDrawn="1">
          <p15:clr>
            <a:srgbClr val="FBAE40"/>
          </p15:clr>
        </p15:guide>
        <p15:guide id="6" orient="horz" pos="2347" userDrawn="1">
          <p15:clr>
            <a:srgbClr val="FBAE40"/>
          </p15:clr>
        </p15:guide>
        <p15:guide id="7" orient="horz" pos="1666" userDrawn="1">
          <p15:clr>
            <a:srgbClr val="FBAE40"/>
          </p15:clr>
        </p15:guide>
        <p15:guide id="8" orient="horz" pos="763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">
            <a:extLst>
              <a:ext uri="{FF2B5EF4-FFF2-40B4-BE49-F238E27FC236}">
                <a16:creationId xmlns:a16="http://schemas.microsoft.com/office/drawing/2014/main" id="{6C57AA99-67EC-C777-62E1-4A3E433D4ED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1F02BBF-F98A-4997-9373-57ED7EDBB5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">
            <a:extLst>
              <a:ext uri="{FF2B5EF4-FFF2-40B4-BE49-F238E27FC236}">
                <a16:creationId xmlns:a16="http://schemas.microsoft.com/office/drawing/2014/main" id="{A8CF84DD-577E-702B-99F4-FC04135ECDC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datum">
            <a:extLst>
              <a:ext uri="{FF2B5EF4-FFF2-40B4-BE49-F238E27FC236}">
                <a16:creationId xmlns:a16="http://schemas.microsoft.com/office/drawing/2014/main" id="{82A46840-6579-0248-9671-E18012D6FDE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3D8205C2-A3A6-45EA-91D2-35EF7AC080E9}" type="datetime1">
              <a:rPr lang="cs-CZ" smtClean="0"/>
              <a:t>17.04.2024</a:t>
            </a:fld>
            <a:endParaRPr lang="cs-CZ"/>
          </a:p>
        </p:txBody>
      </p:sp>
      <p:sp>
        <p:nvSpPr>
          <p:cNvPr id="15" name="Zástupný obsah">
            <a:extLst>
              <a:ext uri="{FF2B5EF4-FFF2-40B4-BE49-F238E27FC236}">
                <a16:creationId xmlns:a16="http://schemas.microsoft.com/office/drawing/2014/main" id="{C59C6383-CF1C-F615-FACC-086A64CCE0D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12407900" y="3473450"/>
            <a:ext cx="11341100" cy="8640763"/>
          </a:xfrm>
        </p:spPr>
        <p:txBody>
          <a:bodyPr/>
          <a:lstStyle>
            <a:lvl1pPr>
              <a:defRPr sz="2400"/>
            </a:lvl1pPr>
            <a:lvl2pPr marL="288000" indent="-288000">
              <a:defRPr sz="2400"/>
            </a:lvl2pPr>
            <a:lvl3pPr marL="576000" indent="-288000">
              <a:defRPr sz="2400"/>
            </a:lvl3pPr>
            <a:lvl4pPr marL="864000" indent="-288000">
              <a:defRPr sz="24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2" name="Title záměrně Podnadpis"/>
          <p:cNvSpPr>
            <a:spLocks noGrp="1"/>
          </p:cNvSpPr>
          <p:nvPr>
            <p:ph type="title" hasCustomPrompt="1"/>
          </p:nvPr>
        </p:nvSpPr>
        <p:spPr>
          <a:xfrm>
            <a:off x="12407898" y="2644774"/>
            <a:ext cx="11341100" cy="75723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cs-CZ"/>
              <a:t>Podnadpis</a:t>
            </a:r>
            <a:endParaRPr lang="en-US"/>
          </a:p>
        </p:txBody>
      </p:sp>
      <p:sp>
        <p:nvSpPr>
          <p:cNvPr id="4" name="Zástupný nadpis jako text">
            <a:extLst>
              <a:ext uri="{FF2B5EF4-FFF2-40B4-BE49-F238E27FC236}">
                <a16:creationId xmlns:a16="http://schemas.microsoft.com/office/drawing/2014/main" id="{903D21F7-7409-E352-9C78-7A91EDE5B13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5000" y="2644775"/>
            <a:ext cx="10261600" cy="946943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9000" b="1"/>
            </a:lvl1pPr>
            <a:lvl2pPr marL="936000" indent="-936000">
              <a:lnSpc>
                <a:spcPct val="90000"/>
              </a:lnSpc>
              <a:defRPr sz="9000" b="1"/>
            </a:lvl2pPr>
            <a:lvl3pPr marL="1872000" indent="-936000">
              <a:lnSpc>
                <a:spcPct val="90000"/>
              </a:lnSpc>
              <a:defRPr sz="9000" b="1"/>
            </a:lvl3pPr>
            <a:lvl4pPr marL="2808000" indent="-936000">
              <a:lnSpc>
                <a:spcPct val="90000"/>
              </a:lnSpc>
              <a:defRPr sz="9000" b="1"/>
            </a:lvl4pPr>
            <a:lvl5pPr>
              <a:lnSpc>
                <a:spcPct val="90000"/>
              </a:lnSpc>
              <a:defRPr sz="9000" b="1"/>
            </a:lvl5pPr>
          </a:lstStyle>
          <a:p>
            <a:pPr lvl="0"/>
            <a:r>
              <a:rPr lang="cs-CZ"/>
              <a:t>Kliknutím vložíte nadpis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269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816" userDrawn="1">
          <p15:clr>
            <a:srgbClr val="FBAE40"/>
          </p15:clr>
        </p15:guide>
        <p15:guide id="2" pos="14960" userDrawn="1">
          <p15:clr>
            <a:srgbClr val="FBAE40"/>
          </p15:clr>
        </p15:guide>
        <p15:guide id="3" pos="400" userDrawn="1">
          <p15:clr>
            <a:srgbClr val="FBAE40"/>
          </p15:clr>
        </p15:guide>
        <p15:guide id="4" pos="6864" userDrawn="1">
          <p15:clr>
            <a:srgbClr val="FBAE40"/>
          </p15:clr>
        </p15:guide>
        <p15:guide id="5" orient="horz" pos="1666" userDrawn="1">
          <p15:clr>
            <a:srgbClr val="FBAE40"/>
          </p15:clr>
        </p15:guide>
        <p15:guide id="6" orient="horz" pos="7631" userDrawn="1">
          <p15:clr>
            <a:srgbClr val="FBAE40"/>
          </p15:clr>
        </p15:guide>
        <p15:guide id="7" orient="horz" pos="2143" userDrawn="1">
          <p15:clr>
            <a:srgbClr val="FBAE40"/>
          </p15:clr>
        </p15:guide>
        <p15:guide id="8" orient="horz" pos="218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pozadí">
            <a:extLst>
              <a:ext uri="{FF2B5EF4-FFF2-40B4-BE49-F238E27FC236}">
                <a16:creationId xmlns:a16="http://schemas.microsoft.com/office/drawing/2014/main" id="{33AB4A05-C55F-73CC-B6E3-351B1C21E43F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Logo JRD rgb JRD žlutá 241-232-193 F1E8C1.svg">
            <a:extLst>
              <a:ext uri="{FF2B5EF4-FFF2-40B4-BE49-F238E27FC236}">
                <a16:creationId xmlns:a16="http://schemas.microsoft.com/office/drawing/2014/main" id="{711869CA-DF86-7BDC-7A47-FB8BB390A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5000" y="635187"/>
            <a:ext cx="2984400" cy="812772"/>
          </a:xfrm>
          <a:prstGeom prst="rect">
            <a:avLst/>
          </a:prstGeom>
        </p:spPr>
      </p:pic>
      <p:sp>
        <p:nvSpPr>
          <p:cNvPr id="13" name="Zástupný symbol pro číslo snímku">
            <a:extLst>
              <a:ext uri="{FF2B5EF4-FFF2-40B4-BE49-F238E27FC236}">
                <a16:creationId xmlns:a16="http://schemas.microsoft.com/office/drawing/2014/main" id="{6C57AA99-67EC-C777-62E1-4A3E433D4ED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F02BBF-F98A-4997-9373-57ED7EDBB5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">
            <a:extLst>
              <a:ext uri="{FF2B5EF4-FFF2-40B4-BE49-F238E27FC236}">
                <a16:creationId xmlns:a16="http://schemas.microsoft.com/office/drawing/2014/main" id="{A8CF84DD-577E-702B-99F4-FC04135ECDC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datum">
            <a:extLst>
              <a:ext uri="{FF2B5EF4-FFF2-40B4-BE49-F238E27FC236}">
                <a16:creationId xmlns:a16="http://schemas.microsoft.com/office/drawing/2014/main" id="{82A46840-6579-0248-9671-E18012D6FDE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A9F495-0B96-4B5F-924F-387EA519DD3B}" type="datetime1">
              <a:rPr lang="cs-CZ" smtClean="0"/>
              <a:t>17.04.2024</a:t>
            </a:fld>
            <a:endParaRPr lang="cs-CZ"/>
          </a:p>
        </p:txBody>
      </p:sp>
      <p:sp>
        <p:nvSpPr>
          <p:cNvPr id="15" name="Zástupný obsah">
            <a:extLst>
              <a:ext uri="{FF2B5EF4-FFF2-40B4-BE49-F238E27FC236}">
                <a16:creationId xmlns:a16="http://schemas.microsoft.com/office/drawing/2014/main" id="{C59C6383-CF1C-F615-FACC-086A64CCE0D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12407900" y="3473450"/>
            <a:ext cx="11341100" cy="86407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 marL="288000" indent="-288000">
              <a:defRPr sz="2400">
                <a:solidFill>
                  <a:schemeClr val="bg2"/>
                </a:solidFill>
              </a:defRPr>
            </a:lvl2pPr>
            <a:lvl3pPr marL="576000" indent="-288000">
              <a:defRPr sz="2400">
                <a:solidFill>
                  <a:schemeClr val="bg2"/>
                </a:solidFill>
              </a:defRPr>
            </a:lvl3pPr>
            <a:lvl4pPr marL="864000" indent="-288000">
              <a:defRPr sz="2400">
                <a:solidFill>
                  <a:schemeClr val="bg2"/>
                </a:solidFill>
              </a:defRPr>
            </a:lvl4pPr>
            <a:lvl5pPr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2" name="Title záměrně jako podnadpis"/>
          <p:cNvSpPr>
            <a:spLocks noGrp="1"/>
          </p:cNvSpPr>
          <p:nvPr>
            <p:ph type="title" hasCustomPrompt="1"/>
          </p:nvPr>
        </p:nvSpPr>
        <p:spPr>
          <a:xfrm>
            <a:off x="12407898" y="2644774"/>
            <a:ext cx="11341100" cy="75723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cs-CZ"/>
              <a:t>Podnadpis</a:t>
            </a:r>
            <a:endParaRPr lang="en-US"/>
          </a:p>
        </p:txBody>
      </p:sp>
      <p:sp>
        <p:nvSpPr>
          <p:cNvPr id="5" name="Zástupný nadpis jako text">
            <a:extLst>
              <a:ext uri="{FF2B5EF4-FFF2-40B4-BE49-F238E27FC236}">
                <a16:creationId xmlns:a16="http://schemas.microsoft.com/office/drawing/2014/main" id="{38CC4261-32A6-054C-7EC7-DB498CABD1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5000" y="2644775"/>
            <a:ext cx="10261600" cy="946943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9000" b="1">
                <a:solidFill>
                  <a:schemeClr val="bg2"/>
                </a:solidFill>
              </a:defRPr>
            </a:lvl1pPr>
            <a:lvl2pPr marL="936000" indent="-936000">
              <a:lnSpc>
                <a:spcPct val="90000"/>
              </a:lnSpc>
              <a:defRPr sz="9000" b="1">
                <a:solidFill>
                  <a:schemeClr val="bg2"/>
                </a:solidFill>
              </a:defRPr>
            </a:lvl2pPr>
            <a:lvl3pPr marL="1872000" indent="-936000">
              <a:lnSpc>
                <a:spcPct val="90000"/>
              </a:lnSpc>
              <a:defRPr sz="9000" b="1">
                <a:solidFill>
                  <a:schemeClr val="bg2"/>
                </a:solidFill>
              </a:defRPr>
            </a:lvl3pPr>
            <a:lvl4pPr marL="2808000" indent="-936000">
              <a:lnSpc>
                <a:spcPct val="90000"/>
              </a:lnSpc>
              <a:defRPr sz="9000" b="1">
                <a:solidFill>
                  <a:schemeClr val="bg2"/>
                </a:solidFill>
              </a:defRPr>
            </a:lvl4pPr>
            <a:lvl5pPr>
              <a:lnSpc>
                <a:spcPct val="90000"/>
              </a:lnSpc>
              <a:defRPr sz="90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cs-CZ"/>
              <a:t>Kliknutím vložíte nadpis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80037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816" userDrawn="1">
          <p15:clr>
            <a:srgbClr val="FBAE40"/>
          </p15:clr>
        </p15:guide>
        <p15:guide id="2" pos="14960" userDrawn="1">
          <p15:clr>
            <a:srgbClr val="FBAE40"/>
          </p15:clr>
        </p15:guide>
        <p15:guide id="3" pos="400" userDrawn="1">
          <p15:clr>
            <a:srgbClr val="FBAE40"/>
          </p15:clr>
        </p15:guide>
        <p15:guide id="4" pos="6864" userDrawn="1">
          <p15:clr>
            <a:srgbClr val="FBAE40"/>
          </p15:clr>
        </p15:guide>
        <p15:guide id="5" orient="horz" pos="1666" userDrawn="1">
          <p15:clr>
            <a:srgbClr val="FBAE40"/>
          </p15:clr>
        </p15:guide>
        <p15:guide id="6" orient="horz" pos="7631" userDrawn="1">
          <p15:clr>
            <a:srgbClr val="FBAE40"/>
          </p15:clr>
        </p15:guide>
        <p15:guide id="7" orient="horz" pos="2143" userDrawn="1">
          <p15:clr>
            <a:srgbClr val="FBAE40"/>
          </p15:clr>
        </p15:guide>
        <p15:guide id="8" orient="horz" pos="218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 výraz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pozadí">
            <a:extLst>
              <a:ext uri="{FF2B5EF4-FFF2-40B4-BE49-F238E27FC236}">
                <a16:creationId xmlns:a16="http://schemas.microsoft.com/office/drawing/2014/main" id="{74F8FB15-9C38-86B1-A206-B27AE58B54E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rnament dva lístky rgb zelená 29-67-33 1D4321.svg">
            <a:extLst>
              <a:ext uri="{FF2B5EF4-FFF2-40B4-BE49-F238E27FC236}">
                <a16:creationId xmlns:a16="http://schemas.microsoft.com/office/drawing/2014/main" id="{0B473233-F03E-E3EF-6CD3-31B89A6A6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762598" y="7908839"/>
            <a:ext cx="7200000" cy="5415929"/>
          </a:xfrm>
          <a:prstGeom prst="rect">
            <a:avLst/>
          </a:prstGeom>
        </p:spPr>
      </p:pic>
      <p:pic>
        <p:nvPicPr>
          <p:cNvPr id="15" name="Logo JRD rgb JRD zelená.svg">
            <a:extLst>
              <a:ext uri="{FF2B5EF4-FFF2-40B4-BE49-F238E27FC236}">
                <a16:creationId xmlns:a16="http://schemas.microsoft.com/office/drawing/2014/main" id="{85F34665-F7E3-193C-79B4-F5D8C88A1D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5000" y="635187"/>
            <a:ext cx="2984400" cy="812772"/>
          </a:xfrm>
          <a:prstGeom prst="rect">
            <a:avLst/>
          </a:prstGeom>
        </p:spPr>
      </p:pic>
      <p:sp>
        <p:nvSpPr>
          <p:cNvPr id="7" name="Zástupný symbol pro číslo snímku">
            <a:extLst>
              <a:ext uri="{FF2B5EF4-FFF2-40B4-BE49-F238E27FC236}">
                <a16:creationId xmlns:a16="http://schemas.microsoft.com/office/drawing/2014/main" id="{566B37DC-0FA8-51D0-C3B3-0595B888A8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02BBF-F98A-4997-9373-57ED7EDBB5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zápatí">
            <a:extLst>
              <a:ext uri="{FF2B5EF4-FFF2-40B4-BE49-F238E27FC236}">
                <a16:creationId xmlns:a16="http://schemas.microsoft.com/office/drawing/2014/main" id="{8CD57DC6-1D54-9344-B97F-68775734C8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datum">
            <a:extLst>
              <a:ext uri="{FF2B5EF4-FFF2-40B4-BE49-F238E27FC236}">
                <a16:creationId xmlns:a16="http://schemas.microsoft.com/office/drawing/2014/main" id="{C3F91A1C-6917-CD1E-4F2F-170EFF0215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BD55F1-BAFF-4246-9DCC-21E68B1E291E}" type="datetime1">
              <a:rPr lang="cs-CZ" smtClean="0"/>
              <a:t>17.04.2024</a:t>
            </a:fld>
            <a:endParaRPr lang="cs-CZ"/>
          </a:p>
        </p:txBody>
      </p:sp>
      <p:sp>
        <p:nvSpPr>
          <p:cNvPr id="9" name="Zástupný obsah">
            <a:extLst>
              <a:ext uri="{FF2B5EF4-FFF2-40B4-BE49-F238E27FC236}">
                <a16:creationId xmlns:a16="http://schemas.microsoft.com/office/drawing/2014/main" id="{C239149B-DF4C-280F-81CD-EF6DC94BE4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001" y="2428874"/>
            <a:ext cx="19621500" cy="8316914"/>
          </a:xfrm>
        </p:spPr>
        <p:txBody>
          <a:bodyPr>
            <a:normAutofit/>
          </a:bodyPr>
          <a:lstStyle>
            <a:lvl1pPr marL="468000" indent="-468000">
              <a:spcBef>
                <a:spcPts val="0"/>
              </a:spcBef>
              <a:spcAft>
                <a:spcPts val="3000"/>
              </a:spcAft>
              <a:buFont typeface="Wingdings 2" panose="05020102010507070707" pitchFamily="18" charset="2"/>
              <a:buChar char=""/>
              <a:defRPr sz="4400" b="1">
                <a:solidFill>
                  <a:schemeClr val="tx1"/>
                </a:solidFill>
              </a:defRPr>
            </a:lvl1pPr>
            <a:lvl2pPr marL="936000">
              <a:spcBef>
                <a:spcPts val="0"/>
              </a:spcBef>
              <a:spcAft>
                <a:spcPts val="3000"/>
              </a:spcAft>
              <a:defRPr sz="4400">
                <a:solidFill>
                  <a:schemeClr val="tx1"/>
                </a:solidFill>
              </a:defRPr>
            </a:lvl2pPr>
            <a:lvl3pPr marL="1404000">
              <a:spcBef>
                <a:spcPts val="0"/>
              </a:spcBef>
              <a:spcAft>
                <a:spcPts val="3000"/>
              </a:spcAft>
              <a:defRPr sz="4400">
                <a:solidFill>
                  <a:schemeClr val="tx1"/>
                </a:solidFill>
              </a:defRPr>
            </a:lvl3pPr>
            <a:lvl4pPr marL="1872000">
              <a:spcBef>
                <a:spcPts val="0"/>
              </a:spcBef>
              <a:spcAft>
                <a:spcPts val="3000"/>
              </a:spcAft>
              <a:defRPr sz="4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3000"/>
              </a:spcAft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430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30" userDrawn="1">
          <p15:clr>
            <a:srgbClr val="FBAE40"/>
          </p15:clr>
        </p15:guide>
        <p15:guide id="2" orient="horz" pos="7631" userDrawn="1">
          <p15:clr>
            <a:srgbClr val="FBAE40"/>
          </p15:clr>
        </p15:guide>
        <p15:guide id="3" pos="400" userDrawn="1">
          <p15:clr>
            <a:srgbClr val="FBAE40"/>
          </p15:clr>
        </p15:guide>
        <p15:guide id="4" pos="14960" userDrawn="1">
          <p15:clr>
            <a:srgbClr val="FBAE40"/>
          </p15:clr>
        </p15:guide>
        <p15:guide id="5" orient="horz" pos="6769" userDrawn="1">
          <p15:clr>
            <a:srgbClr val="FBAE40"/>
          </p15:clr>
        </p15:guide>
        <p15:guide id="6" pos="127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 JRD rgb JRD zelená 29-67-33 1d4321.svg">
            <a:extLst>
              <a:ext uri="{FF2B5EF4-FFF2-40B4-BE49-F238E27FC236}">
                <a16:creationId xmlns:a16="http://schemas.microsoft.com/office/drawing/2014/main" id="{49A4DFD8-77B0-BA60-2626-079690D21EB3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35000" y="635187"/>
            <a:ext cx="2984400" cy="8127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869274" y="12614348"/>
            <a:ext cx="2879725" cy="57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A1F02BBF-F98A-4997-9373-57ED7EDBB5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5000" y="12619038"/>
            <a:ext cx="20234274" cy="57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69275" y="557213"/>
            <a:ext cx="2879724" cy="3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fld id="{D708B21B-C40F-48F7-9DC6-1B65306CB9AC}" type="datetime1">
              <a:rPr lang="cs-CZ" smtClean="0"/>
              <a:t>17.04.2024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3870326"/>
            <a:ext cx="23114000" cy="8243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5000" y="2644775"/>
            <a:ext cx="23114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7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90" r:id="rId5"/>
    <p:sldLayoutId id="2147483662" r:id="rId6"/>
    <p:sldLayoutId id="2147483684" r:id="rId7"/>
    <p:sldLayoutId id="2147483685" r:id="rId8"/>
    <p:sldLayoutId id="2147483675" r:id="rId9"/>
    <p:sldLayoutId id="2147483676" r:id="rId10"/>
    <p:sldLayoutId id="2147483663" r:id="rId11"/>
    <p:sldLayoutId id="2147483664" r:id="rId12"/>
    <p:sldLayoutId id="2147483665" r:id="rId13"/>
    <p:sldLayoutId id="2147483669" r:id="rId14"/>
    <p:sldLayoutId id="2147483682" r:id="rId15"/>
    <p:sldLayoutId id="2147483683" r:id="rId16"/>
    <p:sldLayoutId id="2147483678" r:id="rId17"/>
    <p:sldLayoutId id="2147483679" r:id="rId18"/>
    <p:sldLayoutId id="2147483681" r:id="rId19"/>
    <p:sldLayoutId id="2147483680" r:id="rId20"/>
    <p:sldLayoutId id="2147483686" r:id="rId21"/>
    <p:sldLayoutId id="2147483677" r:id="rId22"/>
    <p:sldLayoutId id="2147483666" r:id="rId23"/>
    <p:sldLayoutId id="2147483688" r:id="rId24"/>
    <p:sldLayoutId id="2147483689" r:id="rId25"/>
    <p:sldLayoutId id="2147483667" r:id="rId26"/>
    <p:sldLayoutId id="2147483687" r:id="rId2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468000" algn="l" defTabSz="1828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Wingdings 2" panose="05020102010507070707" pitchFamily="18" charset="2"/>
        <a:buChar char="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936000" indent="-468000" algn="l" defTabSz="1828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Wingdings 2" panose="05020102010507070707" pitchFamily="18" charset="2"/>
        <a:buChar char="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404000" indent="-468000" algn="l" defTabSz="1828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Wingdings 2" panose="05020102010507070707" pitchFamily="18" charset="2"/>
        <a:buChar char="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828800" rtl="0" eaLnBrk="1" latinLnBrk="0" hangingPunct="1">
        <a:lnSpc>
          <a:spcPct val="100000"/>
        </a:lnSpc>
        <a:spcBef>
          <a:spcPts val="2400"/>
        </a:spcBef>
        <a:spcAft>
          <a:spcPts val="2400"/>
        </a:spcAft>
        <a:buFontTx/>
        <a:buNone/>
        <a:defRPr sz="4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06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4DC6CDF3-2CF6-437B-8931-A1CED385F5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15850" y="12619038"/>
            <a:ext cx="11233150" cy="576262"/>
          </a:xfrm>
        </p:spPr>
        <p:txBody>
          <a:bodyPr/>
          <a:lstStyle/>
          <a:p>
            <a:r>
              <a:rPr lang="cs-CZ"/>
              <a:t>18.4.2024  |  Jan Řežáb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73036DE-7D91-C423-037B-4B1F9806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000" y="2644774"/>
            <a:ext cx="7718425" cy="9361489"/>
          </a:xfrm>
        </p:spPr>
        <p:txBody>
          <a:bodyPr/>
          <a:lstStyle/>
          <a:p>
            <a:r>
              <a:rPr lang="cs-CZ"/>
              <a:t>Setkání lídrů developmentu</a:t>
            </a:r>
          </a:p>
        </p:txBody>
      </p:sp>
      <p:pic>
        <p:nvPicPr>
          <p:cNvPr id="9" name="Zástupný symbol obrázku 8" descr="Obsah obrázku strom, okno, Využití denního světla, zelené&#10;&#10;Popis byl vytvořen automaticky">
            <a:extLst>
              <a:ext uri="{FF2B5EF4-FFF2-40B4-BE49-F238E27FC236}">
                <a16:creationId xmlns:a16="http://schemas.microsoft.com/office/drawing/2014/main" id="{D0D44B66-1A42-42E4-CCE9-D94FEA1D790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r="23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471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nímek obrazovky 2021-05-12 v 16.54.12.png" descr="Snímek obrazovky 2021-05-12 v 16.54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0" y="-5994"/>
            <a:ext cx="24447500" cy="1372798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1539B18-2244-4F0E-725F-571C99339048}"/>
              </a:ext>
            </a:extLst>
          </p:cNvPr>
          <p:cNvSpPr/>
          <p:nvPr/>
        </p:nvSpPr>
        <p:spPr>
          <a:xfrm>
            <a:off x="-477372" y="-297022"/>
            <a:ext cx="5276850" cy="3276600"/>
          </a:xfrm>
          <a:prstGeom prst="rect">
            <a:avLst/>
          </a:prstGeom>
          <a:solidFill>
            <a:schemeClr val="tx1">
              <a:alpha val="16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1026" name="4AEC399B-F743-4F3F-9683-837D24AB7DEE" descr="cf522d43-bcc3-4691-bb3b-2c02ef4a3074.JPG">
            <a:extLst>
              <a:ext uri="{FF2B5EF4-FFF2-40B4-BE49-F238E27FC236}">
                <a16:creationId xmlns:a16="http://schemas.microsoft.com/office/drawing/2014/main" id="{BB2EEDA4-CEB5-4BE9-EA0B-FAE0B6C46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 t="28257" r="11255" b="5691"/>
          <a:stretch/>
        </p:blipFill>
        <p:spPr bwMode="auto">
          <a:xfrm>
            <a:off x="14584101" y="6816189"/>
            <a:ext cx="4879556" cy="35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 descr="Obsah obrázku venku, budova, obloha, mrak&#10;&#10;Popis byl vytvořen automaticky">
            <a:extLst>
              <a:ext uri="{FF2B5EF4-FFF2-40B4-BE49-F238E27FC236}">
                <a16:creationId xmlns:a16="http://schemas.microsoft.com/office/drawing/2014/main" id="{6DBD6C32-885E-3E37-1017-0262E274A9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" r="1766"/>
          <a:stretch/>
        </p:blipFill>
        <p:spPr>
          <a:xfrm>
            <a:off x="19588375" y="-42322"/>
            <a:ext cx="4827375" cy="3021900"/>
          </a:xfrm>
          <a:prstGeom prst="rect">
            <a:avLst/>
          </a:prstGeom>
        </p:spPr>
      </p:pic>
      <p:pic>
        <p:nvPicPr>
          <p:cNvPr id="2" name="Obrázek 1" descr="Obsah obrázku logo, Písmo, symbol, Grafika&#10;&#10;Popis byl vytvořen automaticky">
            <a:extLst>
              <a:ext uri="{FF2B5EF4-FFF2-40B4-BE49-F238E27FC236}">
                <a16:creationId xmlns:a16="http://schemas.microsoft.com/office/drawing/2014/main" id="{B5367DEA-9790-D409-6269-43BB671DB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54" y="384489"/>
            <a:ext cx="3836894" cy="129790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2F7591B-0A0B-6E1B-0E32-E2A178D4F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40640"/>
              </p:ext>
            </p:extLst>
          </p:nvPr>
        </p:nvGraphicFramePr>
        <p:xfrm>
          <a:off x="672000" y="1448250"/>
          <a:ext cx="1152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C6EB583-1BA8-01DC-A0B4-83E16CD4A376}"/>
              </a:ext>
            </a:extLst>
          </p:cNvPr>
          <p:cNvSpPr txBox="1"/>
          <p:nvPr/>
        </p:nvSpPr>
        <p:spPr>
          <a:xfrm>
            <a:off x="672000" y="8934450"/>
            <a:ext cx="230400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b="1" i="1"/>
              <a:t>„V Praze každé ráno přibyde 250 tis. lidí,“</a:t>
            </a:r>
            <a:r>
              <a:rPr lang="cs-CZ"/>
              <a:t> </a:t>
            </a:r>
            <a:r>
              <a:rPr lang="cs-CZ" sz="2000"/>
              <a:t>Seznam Zprávy, 26. 3. 2024.</a:t>
            </a:r>
          </a:p>
          <a:p>
            <a:pPr algn="ctr"/>
            <a:r>
              <a:rPr lang="cs-CZ" b="1" i="1"/>
              <a:t>„Praha se zvětšila o 100 tis. obyvatel za necelé dva roky,“</a:t>
            </a:r>
            <a:r>
              <a:rPr lang="cs-CZ" sz="2000"/>
              <a:t> Hospodářské noviny, 28. 3. 2024</a:t>
            </a:r>
            <a:endParaRPr lang="cs-CZ" sz="2000"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CB1189-2D3D-9686-FDE9-CAF02E751020}"/>
              </a:ext>
            </a:extLst>
          </p:cNvPr>
          <p:cNvSpPr txBox="1"/>
          <p:nvPr/>
        </p:nvSpPr>
        <p:spPr>
          <a:xfrm>
            <a:off x="708999" y="10420979"/>
            <a:ext cx="2304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/>
              <a:t>Vlivem horší dostupnosti nemovitostí se prodlouží průměrný věk pořízení si vlastní nemovitosti, což povede ke zvýšení poptávky po nájemním bydlení.</a:t>
            </a:r>
          </a:p>
          <a:p>
            <a:r>
              <a:rPr lang="cs-CZ" sz="3000"/>
              <a:t>Průběžná výnosnost nájmů společně s kapitalizací nemovitosti musí odpovídat ceně bezrizikových peněz a tržního </a:t>
            </a:r>
            <a:r>
              <a:rPr lang="cs-CZ" sz="3000" err="1"/>
              <a:t>premia</a:t>
            </a:r>
            <a:r>
              <a:rPr lang="cs-CZ" sz="3000"/>
              <a:t> za podstupované riziko.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CEFF5C1-99DF-E44B-78AA-C4CA77BD5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213133"/>
              </p:ext>
            </p:extLst>
          </p:nvPr>
        </p:nvGraphicFramePr>
        <p:xfrm>
          <a:off x="12192000" y="1448250"/>
          <a:ext cx="1152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66235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JRD Group 16:9">
  <a:themeElements>
    <a:clrScheme name="JRD Group">
      <a:dk1>
        <a:srgbClr val="1D4321"/>
      </a:dk1>
      <a:lt1>
        <a:sysClr val="window" lastClr="FFFFFF"/>
      </a:lt1>
      <a:dk2>
        <a:srgbClr val="000000"/>
      </a:dk2>
      <a:lt2>
        <a:srgbClr val="F1E8C1"/>
      </a:lt2>
      <a:accent1>
        <a:srgbClr val="BBBE94"/>
      </a:accent1>
      <a:accent2>
        <a:srgbClr val="CFB02C"/>
      </a:accent2>
      <a:accent3>
        <a:srgbClr val="C9CAD4"/>
      </a:accent3>
      <a:accent4>
        <a:srgbClr val="978C8F"/>
      </a:accent4>
      <a:accent5>
        <a:srgbClr val="1D4321"/>
      </a:accent5>
      <a:accent6>
        <a:srgbClr val="F1E8C1"/>
      </a:accent6>
      <a:hlink>
        <a:srgbClr val="CFB02C"/>
      </a:hlink>
      <a:folHlink>
        <a:srgbClr val="CFB0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_JRD_final" id="{06E10823-9CB5-40B4-89AB-FA726BCB3A79}" vid="{B26764FE-D451-4AE8-93BF-07218AAE3B09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šablona_JRD</Template>
  <TotalTime>0</TotalTime>
  <Words>135</Words>
  <Application>Microsoft Office PowerPoint</Application>
  <PresentationFormat>Vlastní</PresentationFormat>
  <Paragraphs>14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</vt:i4>
      </vt:variant>
    </vt:vector>
  </HeadingPairs>
  <TitlesOfParts>
    <vt:vector size="11" baseType="lpstr">
      <vt:lpstr>Arial</vt:lpstr>
      <vt:lpstr>Calibri</vt:lpstr>
      <vt:lpstr>Helvetica Neue</vt:lpstr>
      <vt:lpstr>Helvetica Neue Light</vt:lpstr>
      <vt:lpstr>Helvetica Neue Medium</vt:lpstr>
      <vt:lpstr>Wingdings 2</vt:lpstr>
      <vt:lpstr>Prezentace JRD Group 16:9</vt:lpstr>
      <vt:lpstr>White</vt:lpstr>
      <vt:lpstr>Setkání lídrů developmentu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šabloně a tipy pro práci</dc:title>
  <dc:creator>Adam Greguš</dc:creator>
  <cp:lastModifiedBy>Martina Hyklová</cp:lastModifiedBy>
  <cp:revision>1</cp:revision>
  <dcterms:created xsi:type="dcterms:W3CDTF">2024-04-17T10:58:25Z</dcterms:created>
  <dcterms:modified xsi:type="dcterms:W3CDTF">2024-04-17T18:04:30Z</dcterms:modified>
</cp:coreProperties>
</file>