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2" y="2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48EEB3-E364-A64E-919B-B82686533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1E676B-C371-16CE-31B7-447D35C7A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0FDC13-64C6-2209-EF67-5D15775F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4A1CC4-F0D9-F823-EBE1-F575F950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74731A-CB62-4D2B-5069-9A04FDBE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95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C7ED8-387E-C7F7-2077-09E55EF8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082003-39DB-3A11-5CB3-53263E11E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89A3F8-3AA6-18DB-4DB6-7C8DA55B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E8A0FB-006A-3F04-4A97-3B52D264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70302E-00B4-622E-2A3A-5AD2E870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41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E47CFE-1C49-1551-7B4A-8926BABFD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729035-4E03-A207-E9FA-5A73BFB68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3F3E60-627B-9B8F-8956-ED0781C9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CD85C9-EFC6-41F6-7BD4-620B4718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AC1FDC-3F63-D529-8B5D-7B2A6972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6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2830B5-AEB9-A011-A9C2-38270C11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B0C443-CFFB-7516-B2C1-C675766F0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A7A024-3F51-CECF-2F7D-8AC0433A5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FD5365-9ABE-0FDC-6FCC-63B21F94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3525E1-817D-6D16-0A85-9CD01691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78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FF6DE-5DA8-C2E5-0B22-81B058DE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E87999-B4D6-3E1F-1949-429124F35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809E03-E64A-6A8C-27A6-B01C36DA4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F8A253-3011-331E-4D03-22E6422E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5A5E4E-1D75-38F2-FCE7-07A5B780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57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9A5F6-AC79-78C9-5AA9-0F2F4D95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5BC7B0-2182-BF32-25E5-10DBBDDB3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B8EC9E-EA13-71F2-F9B8-1FC501028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304018-2113-756C-1DC3-1A6A5549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545053-46E5-7DD6-5180-5F926F60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B8A886-865E-29CF-5DC2-0F2FA148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43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658FC-668C-D4DC-E672-923B5387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ACDEB-0C6E-5FA7-9C30-F3B09B9BC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114DC4-5FD7-E68F-1ACF-4E20E0896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523D0A7-9A67-B944-2A03-82F308D21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525FA2A-EF1B-3958-0262-7FE5D9AFE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10C9FEB-CB0E-5051-CC14-7D26581D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B87B451-B276-204B-FC29-1675128B2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52F3059-1C92-A875-6EE4-BF541D6F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176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D9417-5123-D466-8011-7D8FEDC14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3F92691-B924-F0D8-A037-49801743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52416C-09D1-1FFF-7BF2-29AA91F7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40CEAA-FB71-20AF-547D-31D86B35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76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A6300F5-58E2-12AD-43F1-0F5CDFF4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7E7EC31-661B-F097-FD93-6DE65BBBB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3E1572-0ED2-5A95-342E-EF9BCE98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06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7F747-C3FF-DE51-2050-6344DE0B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9C97B2-4BFA-87DE-197E-3E795FA67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DD4227-EF81-B1CF-E34E-E8C27AEC1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C076E0-962A-6E17-BE0D-436F0504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321D34-12F4-7A1D-8AA1-1839134D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129231-83BA-89A0-9A27-CB1F16D0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5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16DFA-5087-A316-2C39-E307D2A42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138112D-B610-1A16-B331-2A79CF11A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0320C5-AF00-3842-DA1B-B348B8663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AC8BCE-82EF-23A3-3160-C59A55851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9D6C4A-040B-79D3-A9B0-E735F54F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6EC93B-91C6-D3F2-76E2-21069A83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23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D02C216-52C2-ED5E-02FA-3C12EFB3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6A4776-711C-2AF9-223E-06801F0E6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9A9346-4586-19AA-C35D-ABB730312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2123-E421-4843-BF85-FA6B9D0EE4C4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8C1CD8-59C8-DEC7-B0F2-355F25BE0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578A92-4C0F-A744-14C8-611C1D75A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793C3-A7BA-4AA4-A8C4-8A595AE23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502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01">
            <a:extLst>
              <a:ext uri="{FF2B5EF4-FFF2-40B4-BE49-F238E27FC236}">
                <a16:creationId xmlns:a16="http://schemas.microsoft.com/office/drawing/2014/main" id="{459FBEBC-25D2-0B14-92BD-B092804D7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5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10">
            <a:extLst>
              <a:ext uri="{FF2B5EF4-FFF2-40B4-BE49-F238E27FC236}">
                <a16:creationId xmlns:a16="http://schemas.microsoft.com/office/drawing/2014/main" id="{B29393D5-3392-61B6-33D2-24A1246454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4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02">
            <a:extLst>
              <a:ext uri="{FF2B5EF4-FFF2-40B4-BE49-F238E27FC236}">
                <a16:creationId xmlns:a16="http://schemas.microsoft.com/office/drawing/2014/main" id="{AB70AC6B-79BD-37E8-FE2B-34E8D5779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2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03">
            <a:extLst>
              <a:ext uri="{FF2B5EF4-FFF2-40B4-BE49-F238E27FC236}">
                <a16:creationId xmlns:a16="http://schemas.microsoft.com/office/drawing/2014/main" id="{4C593729-9B04-47ED-FB1A-6F45060EF6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04">
            <a:extLst>
              <a:ext uri="{FF2B5EF4-FFF2-40B4-BE49-F238E27FC236}">
                <a16:creationId xmlns:a16="http://schemas.microsoft.com/office/drawing/2014/main" id="{CD02B1DF-BA06-8CE6-32D2-B5386B856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3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05">
            <a:extLst>
              <a:ext uri="{FF2B5EF4-FFF2-40B4-BE49-F238E27FC236}">
                <a16:creationId xmlns:a16="http://schemas.microsoft.com/office/drawing/2014/main" id="{67435A8C-4AFC-1449-CA45-57B1DF5537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06">
            <a:extLst>
              <a:ext uri="{FF2B5EF4-FFF2-40B4-BE49-F238E27FC236}">
                <a16:creationId xmlns:a16="http://schemas.microsoft.com/office/drawing/2014/main" id="{6D017E1D-C2A9-E636-3F69-0ABCB81AA8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0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07">
            <a:extLst>
              <a:ext uri="{FF2B5EF4-FFF2-40B4-BE49-F238E27FC236}">
                <a16:creationId xmlns:a16="http://schemas.microsoft.com/office/drawing/2014/main" id="{55E46387-EBA8-796F-4235-D235E5DE05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1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08">
            <a:extLst>
              <a:ext uri="{FF2B5EF4-FFF2-40B4-BE49-F238E27FC236}">
                <a16:creationId xmlns:a16="http://schemas.microsoft.com/office/drawing/2014/main" id="{511A15A5-57D0-F8A6-6FDE-8F7157D99A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08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23-06_PRE-CEEC_FINAL09">
            <a:extLst>
              <a:ext uri="{FF2B5EF4-FFF2-40B4-BE49-F238E27FC236}">
                <a16:creationId xmlns:a16="http://schemas.microsoft.com/office/drawing/2014/main" id="{F6EDEBEE-F837-3C95-EDE9-50A232567D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549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ELSEYA spol. s r. o.</dc:creator>
  <cp:lastModifiedBy>ELSEYA spol. s r. o.</cp:lastModifiedBy>
  <cp:revision>1</cp:revision>
  <dcterms:created xsi:type="dcterms:W3CDTF">2023-06-08T07:30:55Z</dcterms:created>
  <dcterms:modified xsi:type="dcterms:W3CDTF">2023-06-08T07:31:24Z</dcterms:modified>
</cp:coreProperties>
</file>