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72" y="2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5ABA4-C87A-48B0-2154-F9D218172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AE1682-6BCD-32E2-EA00-7B57932E9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4AC8CB-7E6E-1943-5CDC-4950D966D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A37B-9979-4204-8A1D-6E3D088ACEC7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95CDBF-AC40-3226-BF9E-A402C5B9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70A7AF-CC42-B451-0909-0BF498FCE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89D-DC27-4EBE-9ED2-726F82699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445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6BB92-D733-4547-E172-2CF0673F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A792EF2-7633-297B-C617-0B049488F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C882F1-B26B-693E-2D60-EA35F7E4D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A37B-9979-4204-8A1D-6E3D088ACEC7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719D15-3F33-B079-0B24-C810D8AE5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0C708B-3CD1-C922-CE5B-81BCC302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89D-DC27-4EBE-9ED2-726F82699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06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B7F434B-4C2B-D334-98CB-EFD7083A78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B7BC4A8-38E7-A2AD-088B-4125C2D9A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99CE9E-09D1-F74A-9713-A09EF224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A37B-9979-4204-8A1D-6E3D088ACEC7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B62233-8915-69CD-AC25-1843C25DA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018E20-B22A-AAD8-2CCC-39DBA74B1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89D-DC27-4EBE-9ED2-726F82699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5030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5DB01-5F29-6A8B-F3BC-66B03D4E7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18B5C6-1463-36F3-7DCA-30C397C54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E74E41-22ED-B87F-7994-9214FAD0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A37B-9979-4204-8A1D-6E3D088ACEC7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A7B9CF-A0ED-E897-E627-C9CBD3B47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D149CA-9165-1789-1F21-160135EF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89D-DC27-4EBE-9ED2-726F82699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16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A45D87-EBA3-D51D-3FBD-57046444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8FA6D8-3B2B-2265-BABC-540EE2F44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D3B482-BBE9-0333-2F62-FB1EC709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A37B-9979-4204-8A1D-6E3D088ACEC7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D748B5-CA2B-E40C-5577-A010C5F20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5706D3-40CA-0C34-D89B-94200AD0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89D-DC27-4EBE-9ED2-726F82699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77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DED7E-C12E-8CE6-0F2C-E312F70AF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3908AC-A23C-7FCA-CCF9-EE32B412E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8E1F24B-3EC7-4AF5-1067-83FFEA8D5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863095F-BA2F-EBDF-24B3-D7B50613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A37B-9979-4204-8A1D-6E3D088ACEC7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A01D18-7A66-4849-37D9-52DED998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CBF9BB3-0759-4EC9-54DC-707EC139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89D-DC27-4EBE-9ED2-726F82699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25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976D1-E80E-0FDA-6D06-18982120D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74BFCC-D3F8-A53F-F7ED-48231ED74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7EAF35-5580-EA96-A094-20D2A7D35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DDAC25C-7E8C-8ECE-51DC-09162E6F4F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5170ADD-7610-1A9D-A09F-9EA41FFE7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75836E4-8A42-2F7E-6476-BB5072A44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A37B-9979-4204-8A1D-6E3D088ACEC7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BEE7885-DA04-5A50-AF96-341CED54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4AC5FA7-4407-65F8-5476-F2A940019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89D-DC27-4EBE-9ED2-726F82699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289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12C6EB-02C9-A151-8D00-ED93BCF1C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E210DE1-24ED-EC45-78A8-5C0EDA6F6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A37B-9979-4204-8A1D-6E3D088ACEC7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AEE3A4-B949-B686-A391-703CA11E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9C41C65-48B9-96F4-CDE0-5C6F3103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89D-DC27-4EBE-9ED2-726F82699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06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44895D1-8D50-CA40-368B-4D326CC7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A37B-9979-4204-8A1D-6E3D088ACEC7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FEC7565-5B1F-4224-C9C2-9C5E3B0D2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A1DB2E7-9C4D-0376-EF9F-5844BE84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89D-DC27-4EBE-9ED2-726F82699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78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06D050-284F-FFAC-AC6C-2E424F24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B2D99E-0F95-ED73-A0B5-D2644A9B3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411C1EB-56DF-C166-A850-6699A09B3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C0ACF7-0B23-87D9-E209-172387CD0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A37B-9979-4204-8A1D-6E3D088ACEC7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4D2804-E0F7-3AF6-F538-F6A1C2E9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5E02D9-5BE6-4844-7DD6-54FB151E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89D-DC27-4EBE-9ED2-726F82699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432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DB993-3CF5-BD32-1F65-6AF9DCB9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B8A4374-14F4-C4D3-EAE9-63178475F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FD5A3CD-0995-68B2-025F-7D605AECD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9D986E-C25B-201F-E2DC-9A48CEA26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A37B-9979-4204-8A1D-6E3D088ACEC7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4D0BDB-B619-263A-AA02-275AF99ED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8F8F20B-A552-19EC-37D3-223A223A5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89D-DC27-4EBE-9ED2-726F82699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02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80714E4-2104-EA0C-1ED5-0E53B92E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36896C-79AC-261A-1283-2E14811BD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3DCCF3-E85C-80DE-F073-B21C42C10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2A37B-9979-4204-8A1D-6E3D088ACEC7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FC4897-2A0A-735D-A4E0-524D50ACA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DE4C61-E9BA-876D-96CC-6CDD85C94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8889D-DC27-4EBE-9ED2-726F82699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2470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rezentace01">
            <a:extLst>
              <a:ext uri="{FF2B5EF4-FFF2-40B4-BE49-F238E27FC236}">
                <a16:creationId xmlns:a16="http://schemas.microsoft.com/office/drawing/2014/main" id="{B1920402-3861-7E92-A7FA-5932132662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96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rezentace10">
            <a:extLst>
              <a:ext uri="{FF2B5EF4-FFF2-40B4-BE49-F238E27FC236}">
                <a16:creationId xmlns:a16="http://schemas.microsoft.com/office/drawing/2014/main" id="{514C4CCE-A4A1-5E2C-3A0A-3CA03BC7E4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70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rezentace02">
            <a:extLst>
              <a:ext uri="{FF2B5EF4-FFF2-40B4-BE49-F238E27FC236}">
                <a16:creationId xmlns:a16="http://schemas.microsoft.com/office/drawing/2014/main" id="{E27A3295-0360-BA4F-A373-F5089A6926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32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rezentace03">
            <a:extLst>
              <a:ext uri="{FF2B5EF4-FFF2-40B4-BE49-F238E27FC236}">
                <a16:creationId xmlns:a16="http://schemas.microsoft.com/office/drawing/2014/main" id="{838D6A03-EB95-1375-C212-436AB106F8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rezentace04">
            <a:extLst>
              <a:ext uri="{FF2B5EF4-FFF2-40B4-BE49-F238E27FC236}">
                <a16:creationId xmlns:a16="http://schemas.microsoft.com/office/drawing/2014/main" id="{E8544855-77A9-A4B1-4091-7BF42AF628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85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rezentace05">
            <a:extLst>
              <a:ext uri="{FF2B5EF4-FFF2-40B4-BE49-F238E27FC236}">
                <a16:creationId xmlns:a16="http://schemas.microsoft.com/office/drawing/2014/main" id="{08D3CC65-8FBD-260C-9539-EBC325B342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1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rezentace06">
            <a:extLst>
              <a:ext uri="{FF2B5EF4-FFF2-40B4-BE49-F238E27FC236}">
                <a16:creationId xmlns:a16="http://schemas.microsoft.com/office/drawing/2014/main" id="{E049FE0F-619C-65AB-7CFC-399A91E8A9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69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rezentace07">
            <a:extLst>
              <a:ext uri="{FF2B5EF4-FFF2-40B4-BE49-F238E27FC236}">
                <a16:creationId xmlns:a16="http://schemas.microsoft.com/office/drawing/2014/main" id="{D118AEB5-A565-AD0A-C1C8-D08D3B07C8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5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rezentace08">
            <a:extLst>
              <a:ext uri="{FF2B5EF4-FFF2-40B4-BE49-F238E27FC236}">
                <a16:creationId xmlns:a16="http://schemas.microsoft.com/office/drawing/2014/main" id="{76EDD167-36C9-E2FD-DA57-B5A5BAF6BE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36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rezentace09">
            <a:extLst>
              <a:ext uri="{FF2B5EF4-FFF2-40B4-BE49-F238E27FC236}">
                <a16:creationId xmlns:a16="http://schemas.microsoft.com/office/drawing/2014/main" id="{4240FCE0-9621-9669-C325-4ABB8DEE65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476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Širokoúhlá obrazovka</PresentationFormat>
  <Paragraphs>0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ELSEYA spol. s r. o.</dc:creator>
  <cp:lastModifiedBy>ELSEYA spol. s r. o.</cp:lastModifiedBy>
  <cp:revision>1</cp:revision>
  <dcterms:created xsi:type="dcterms:W3CDTF">2023-06-08T06:41:25Z</dcterms:created>
  <dcterms:modified xsi:type="dcterms:W3CDTF">2023-06-08T06:42:44Z</dcterms:modified>
</cp:coreProperties>
</file>