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1" r:id="rId4"/>
  </p:sldMasterIdLst>
  <p:notesMasterIdLst>
    <p:notesMasterId r:id="rId8"/>
  </p:notesMasterIdLst>
  <p:handoutMasterIdLst>
    <p:handoutMasterId r:id="rId9"/>
  </p:handoutMasterIdLst>
  <p:sldIdLst>
    <p:sldId id="256" r:id="rId5"/>
    <p:sldId id="258" r:id="rId6"/>
    <p:sldId id="269" r:id="rId7"/>
  </p:sldIdLst>
  <p:sldSz cx="12192000" cy="6858000"/>
  <p:notesSz cx="6805613" cy="99441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raková Eva Mgr." initials="SEM" lastIdx="0" clrIdx="0">
    <p:extLst>
      <p:ext uri="{19B8F6BF-5375-455C-9EA6-DF929625EA0E}">
        <p15:presenceInfo xmlns:p15="http://schemas.microsoft.com/office/powerpoint/2012/main" userId="S-1-5-21-2013546996-1368335440-1734353810-138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6FE"/>
    <a:srgbClr val="0066CC"/>
    <a:srgbClr val="429FEC"/>
    <a:srgbClr val="BBDFF7"/>
    <a:srgbClr val="CFE8F9"/>
    <a:srgbClr val="82C0EA"/>
    <a:srgbClr val="B5DBF5"/>
    <a:srgbClr val="B4D9F2"/>
    <a:srgbClr val="6DB7E9"/>
    <a:srgbClr val="89C6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9B4B0D-49E9-4C98-BFB5-74373C521F89}" v="19" dt="2023-10-09T11:42:18.0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5" autoAdjust="0"/>
    <p:restoredTop sz="92782" autoAdjust="0"/>
  </p:normalViewPr>
  <p:slideViewPr>
    <p:cSldViewPr>
      <p:cViewPr varScale="1">
        <p:scale>
          <a:sx n="65" d="100"/>
          <a:sy n="65" d="100"/>
        </p:scale>
        <p:origin x="39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9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řeznická Pavla Ing." userId="a5d3b15a-912a-4d0a-afde-6a0ddad40681" providerId="ADAL" clId="{259B4B0D-49E9-4C98-BFB5-74373C521F89}"/>
    <pc:docChg chg="custSel addSld delSld modSld">
      <pc:chgData name="Březnická Pavla Ing." userId="a5d3b15a-912a-4d0a-afde-6a0ddad40681" providerId="ADAL" clId="{259B4B0D-49E9-4C98-BFB5-74373C521F89}" dt="2023-10-09T11:44:21.852" v="202" actId="47"/>
      <pc:docMkLst>
        <pc:docMk/>
      </pc:docMkLst>
      <pc:sldChg chg="modSp mod">
        <pc:chgData name="Březnická Pavla Ing." userId="a5d3b15a-912a-4d0a-afde-6a0ddad40681" providerId="ADAL" clId="{259B4B0D-49E9-4C98-BFB5-74373C521F89}" dt="2023-10-09T11:29:37.433" v="160" actId="14100"/>
        <pc:sldMkLst>
          <pc:docMk/>
          <pc:sldMk cId="2292426341" sldId="256"/>
        </pc:sldMkLst>
        <pc:spChg chg="mod">
          <ac:chgData name="Březnická Pavla Ing." userId="a5d3b15a-912a-4d0a-afde-6a0ddad40681" providerId="ADAL" clId="{259B4B0D-49E9-4C98-BFB5-74373C521F89}" dt="2023-10-09T11:27:56.926" v="63" actId="6549"/>
          <ac:spMkLst>
            <pc:docMk/>
            <pc:sldMk cId="2292426341" sldId="256"/>
            <ac:spMk id="2" creationId="{00000000-0000-0000-0000-000000000000}"/>
          </ac:spMkLst>
        </pc:spChg>
        <pc:spChg chg="mod">
          <ac:chgData name="Březnická Pavla Ing." userId="a5d3b15a-912a-4d0a-afde-6a0ddad40681" providerId="ADAL" clId="{259B4B0D-49E9-4C98-BFB5-74373C521F89}" dt="2023-10-09T11:29:37.433" v="160" actId="14100"/>
          <ac:spMkLst>
            <pc:docMk/>
            <pc:sldMk cId="2292426341" sldId="256"/>
            <ac:spMk id="3" creationId="{00000000-0000-0000-0000-000000000000}"/>
          </ac:spMkLst>
        </pc:spChg>
      </pc:sldChg>
      <pc:sldChg chg="addSp delSp modSp mod">
        <pc:chgData name="Březnická Pavla Ing." userId="a5d3b15a-912a-4d0a-afde-6a0ddad40681" providerId="ADAL" clId="{259B4B0D-49E9-4C98-BFB5-74373C521F89}" dt="2023-10-09T11:37:52.456" v="185" actId="1076"/>
        <pc:sldMkLst>
          <pc:docMk/>
          <pc:sldMk cId="1958033250" sldId="258"/>
        </pc:sldMkLst>
        <pc:spChg chg="mod">
          <ac:chgData name="Březnická Pavla Ing." userId="a5d3b15a-912a-4d0a-afde-6a0ddad40681" providerId="ADAL" clId="{259B4B0D-49E9-4C98-BFB5-74373C521F89}" dt="2023-10-09T11:34:28.243" v="173" actId="20577"/>
          <ac:spMkLst>
            <pc:docMk/>
            <pc:sldMk cId="1958033250" sldId="258"/>
            <ac:spMk id="2" creationId="{00000000-0000-0000-0000-000000000000}"/>
          </ac:spMkLst>
        </pc:spChg>
        <pc:spChg chg="del mod">
          <ac:chgData name="Březnická Pavla Ing." userId="a5d3b15a-912a-4d0a-afde-6a0ddad40681" providerId="ADAL" clId="{259B4B0D-49E9-4C98-BFB5-74373C521F89}" dt="2023-10-09T11:37:07.138" v="177"/>
          <ac:spMkLst>
            <pc:docMk/>
            <pc:sldMk cId="1958033250" sldId="258"/>
            <ac:spMk id="3" creationId="{00000000-0000-0000-0000-000000000000}"/>
          </ac:spMkLst>
        </pc:spChg>
        <pc:spChg chg="del">
          <ac:chgData name="Březnická Pavla Ing." userId="a5d3b15a-912a-4d0a-afde-6a0ddad40681" providerId="ADAL" clId="{259B4B0D-49E9-4C98-BFB5-74373C521F89}" dt="2023-10-09T11:34:40.561" v="176" actId="478"/>
          <ac:spMkLst>
            <pc:docMk/>
            <pc:sldMk cId="1958033250" sldId="258"/>
            <ac:spMk id="7" creationId="{06D93E90-6F1D-4866-A47B-21A21B4DE6E6}"/>
          </ac:spMkLst>
        </pc:spChg>
        <pc:picChg chg="mod">
          <ac:chgData name="Březnická Pavla Ing." userId="a5d3b15a-912a-4d0a-afde-6a0ddad40681" providerId="ADAL" clId="{259B4B0D-49E9-4C98-BFB5-74373C521F89}" dt="2023-10-09T11:37:52.456" v="185" actId="1076"/>
          <ac:picMkLst>
            <pc:docMk/>
            <pc:sldMk cId="1958033250" sldId="258"/>
            <ac:picMk id="5" creationId="{0C2F1B8A-7347-4F89-B071-000D0A58D080}"/>
          </ac:picMkLst>
        </pc:picChg>
        <pc:picChg chg="add mod">
          <ac:chgData name="Březnická Pavla Ing." userId="a5d3b15a-912a-4d0a-afde-6a0ddad40681" providerId="ADAL" clId="{259B4B0D-49E9-4C98-BFB5-74373C521F89}" dt="2023-10-09T11:37:44.289" v="184" actId="1076"/>
          <ac:picMkLst>
            <pc:docMk/>
            <pc:sldMk cId="1958033250" sldId="258"/>
            <ac:picMk id="8" creationId="{463BBDC6-8BFE-D091-875C-36B7CB7F1E6B}"/>
          </ac:picMkLst>
        </pc:picChg>
      </pc:sldChg>
      <pc:sldChg chg="del">
        <pc:chgData name="Březnická Pavla Ing." userId="a5d3b15a-912a-4d0a-afde-6a0ddad40681" providerId="ADAL" clId="{259B4B0D-49E9-4C98-BFB5-74373C521F89}" dt="2023-10-09T11:43:46.993" v="199" actId="47"/>
        <pc:sldMkLst>
          <pc:docMk/>
          <pc:sldMk cId="356893368" sldId="263"/>
        </pc:sldMkLst>
      </pc:sldChg>
      <pc:sldChg chg="del">
        <pc:chgData name="Březnická Pavla Ing." userId="a5d3b15a-912a-4d0a-afde-6a0ddad40681" providerId="ADAL" clId="{259B4B0D-49E9-4C98-BFB5-74373C521F89}" dt="2023-10-09T11:43:51.512" v="200" actId="47"/>
        <pc:sldMkLst>
          <pc:docMk/>
          <pc:sldMk cId="1023979617" sldId="264"/>
        </pc:sldMkLst>
      </pc:sldChg>
      <pc:sldChg chg="del">
        <pc:chgData name="Březnická Pavla Ing." userId="a5d3b15a-912a-4d0a-afde-6a0ddad40681" providerId="ADAL" clId="{259B4B0D-49E9-4C98-BFB5-74373C521F89}" dt="2023-10-09T11:43:51.512" v="200" actId="47"/>
        <pc:sldMkLst>
          <pc:docMk/>
          <pc:sldMk cId="2843280507" sldId="265"/>
        </pc:sldMkLst>
      </pc:sldChg>
      <pc:sldChg chg="del">
        <pc:chgData name="Březnická Pavla Ing." userId="a5d3b15a-912a-4d0a-afde-6a0ddad40681" providerId="ADAL" clId="{259B4B0D-49E9-4C98-BFB5-74373C521F89}" dt="2023-10-09T11:43:51.512" v="200" actId="47"/>
        <pc:sldMkLst>
          <pc:docMk/>
          <pc:sldMk cId="1887735604" sldId="266"/>
        </pc:sldMkLst>
      </pc:sldChg>
      <pc:sldChg chg="modSp del mod">
        <pc:chgData name="Březnická Pavla Ing." userId="a5d3b15a-912a-4d0a-afde-6a0ddad40681" providerId="ADAL" clId="{259B4B0D-49E9-4C98-BFB5-74373C521F89}" dt="2023-10-09T11:44:21.852" v="202" actId="47"/>
        <pc:sldMkLst>
          <pc:docMk/>
          <pc:sldMk cId="1470007168" sldId="267"/>
        </pc:sldMkLst>
        <pc:spChg chg="mod">
          <ac:chgData name="Březnická Pavla Ing." userId="a5d3b15a-912a-4d0a-afde-6a0ddad40681" providerId="ADAL" clId="{259B4B0D-49E9-4C98-BFB5-74373C521F89}" dt="2023-10-09T11:44:07.111" v="201"/>
          <ac:spMkLst>
            <pc:docMk/>
            <pc:sldMk cId="1470007168" sldId="267"/>
            <ac:spMk id="2" creationId="{00000000-0000-0000-0000-000000000000}"/>
          </ac:spMkLst>
        </pc:spChg>
      </pc:sldChg>
      <pc:sldChg chg="new del">
        <pc:chgData name="Březnická Pavla Ing." userId="a5d3b15a-912a-4d0a-afde-6a0ddad40681" providerId="ADAL" clId="{259B4B0D-49E9-4C98-BFB5-74373C521F89}" dt="2023-10-09T11:38:43.404" v="193" actId="2696"/>
        <pc:sldMkLst>
          <pc:docMk/>
          <pc:sldMk cId="2533489422" sldId="268"/>
        </pc:sldMkLst>
      </pc:sldChg>
      <pc:sldChg chg="addSp delSp modSp add mod">
        <pc:chgData name="Březnická Pavla Ing." userId="a5d3b15a-912a-4d0a-afde-6a0ddad40681" providerId="ADAL" clId="{259B4B0D-49E9-4C98-BFB5-74373C521F89}" dt="2023-10-09T11:42:18.050" v="198" actId="14100"/>
        <pc:sldMkLst>
          <pc:docMk/>
          <pc:sldMk cId="3064500035" sldId="269"/>
        </pc:sldMkLst>
        <pc:spChg chg="add del mod">
          <ac:chgData name="Březnická Pavla Ing." userId="a5d3b15a-912a-4d0a-afde-6a0ddad40681" providerId="ADAL" clId="{259B4B0D-49E9-4C98-BFB5-74373C521F89}" dt="2023-10-09T11:38:29.858" v="189"/>
          <ac:spMkLst>
            <pc:docMk/>
            <pc:sldMk cId="3064500035" sldId="269"/>
            <ac:spMk id="3" creationId="{7CE9E6D0-2E66-62F3-1F1B-0100EF46D228}"/>
          </ac:spMkLst>
        </pc:spChg>
        <pc:picChg chg="del">
          <ac:chgData name="Březnická Pavla Ing." userId="a5d3b15a-912a-4d0a-afde-6a0ddad40681" providerId="ADAL" clId="{259B4B0D-49E9-4C98-BFB5-74373C521F89}" dt="2023-10-09T11:41:59.960" v="194" actId="478"/>
          <ac:picMkLst>
            <pc:docMk/>
            <pc:sldMk cId="3064500035" sldId="269"/>
            <ac:picMk id="5" creationId="{0C2F1B8A-7347-4F89-B071-000D0A58D080}"/>
          </ac:picMkLst>
        </pc:picChg>
        <pc:picChg chg="add mod">
          <ac:chgData name="Březnická Pavla Ing." userId="a5d3b15a-912a-4d0a-afde-6a0ddad40681" providerId="ADAL" clId="{259B4B0D-49E9-4C98-BFB5-74373C521F89}" dt="2023-10-09T11:38:37.676" v="192" actId="14100"/>
          <ac:picMkLst>
            <pc:docMk/>
            <pc:sldMk cId="3064500035" sldId="269"/>
            <ac:picMk id="7" creationId="{EFDC9A57-7F94-B6FF-A647-4BD30949218E}"/>
          </ac:picMkLst>
        </pc:picChg>
        <pc:picChg chg="del">
          <ac:chgData name="Březnická Pavla Ing." userId="a5d3b15a-912a-4d0a-afde-6a0ddad40681" providerId="ADAL" clId="{259B4B0D-49E9-4C98-BFB5-74373C521F89}" dt="2023-10-09T11:38:27.038" v="188" actId="478"/>
          <ac:picMkLst>
            <pc:docMk/>
            <pc:sldMk cId="3064500035" sldId="269"/>
            <ac:picMk id="8" creationId="{463BBDC6-8BFE-D091-875C-36B7CB7F1E6B}"/>
          </ac:picMkLst>
        </pc:picChg>
        <pc:picChg chg="add mod">
          <ac:chgData name="Březnická Pavla Ing." userId="a5d3b15a-912a-4d0a-afde-6a0ddad40681" providerId="ADAL" clId="{259B4B0D-49E9-4C98-BFB5-74373C521F89}" dt="2023-10-09T11:42:18.050" v="198" actId="14100"/>
          <ac:picMkLst>
            <pc:docMk/>
            <pc:sldMk cId="3064500035" sldId="269"/>
            <ac:picMk id="1026" creationId="{0AB0DE22-0E14-1AD6-4DF6-D8E71A4539F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4928" y="0"/>
            <a:ext cx="2949099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B1FC8-2E21-468C-9C49-00041966FEB1}" type="datetimeFigureOut">
              <a:rPr lang="cs-CZ" smtClean="0"/>
              <a:pPr/>
              <a:t>09.10.2023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45546"/>
            <a:ext cx="2949099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4928" y="9445546"/>
            <a:ext cx="2949099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F2A34-A2CA-407F-937E-3B71E3FF4F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589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099" cy="49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28" y="0"/>
            <a:ext cx="2949099" cy="49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6125"/>
            <a:ext cx="662781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567"/>
            <a:ext cx="5444490" cy="447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3957"/>
            <a:ext cx="2949099" cy="49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28" y="9443957"/>
            <a:ext cx="2949099" cy="49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/>
            </a:lvl1pPr>
          </a:lstStyle>
          <a:p>
            <a:pPr>
              <a:defRPr/>
            </a:pPr>
            <a:fld id="{AE2783FE-3897-48BF-A59E-4A1756765F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8248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odbor_uvod_light_01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3" b="14674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59301" y="404813"/>
            <a:ext cx="6913033" cy="792162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59301" y="5229200"/>
            <a:ext cx="7008284" cy="1368152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16" y="417741"/>
            <a:ext cx="3000219" cy="74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358789"/>
      </p:ext>
    </p:extLst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268760"/>
            <a:ext cx="10363200" cy="5256584"/>
          </a:xfrm>
        </p:spPr>
        <p:txBody>
          <a:bodyPr/>
          <a:lstStyle>
            <a:lvl1pPr marL="342900" indent="-720000">
              <a:lnSpc>
                <a:spcPct val="125000"/>
              </a:lnSpc>
              <a:buFontTx/>
              <a:buBlip>
                <a:blip r:embed="rId2"/>
              </a:buBlip>
              <a:defRPr sz="4000"/>
            </a:lvl1pPr>
            <a:lvl2pPr marL="742950" indent="360000">
              <a:lnSpc>
                <a:spcPct val="125000"/>
              </a:lnSpc>
              <a:buFont typeface="Arial" panose="020B0604020202020204" pitchFamily="34" charset="0"/>
              <a:buChar char="•"/>
              <a:defRPr sz="3200"/>
            </a:lvl2pPr>
            <a:lvl3pPr marL="1143000" indent="360000">
              <a:lnSpc>
                <a:spcPct val="125000"/>
              </a:lnSpc>
              <a:buFont typeface="Wingdings" panose="05000000000000000000" pitchFamily="2" charset="2"/>
              <a:buChar char="ü"/>
              <a:defRPr sz="2800"/>
            </a:lvl3pPr>
            <a:lvl4pPr marL="1943100" indent="-342900">
              <a:lnSpc>
                <a:spcPct val="125000"/>
              </a:lnSpc>
              <a:defRPr lang="cs-CZ" altLang="cs-CZ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0300" indent="-342900">
              <a:lnSpc>
                <a:spcPct val="125000"/>
              </a:lnSpc>
              <a:defRPr lang="cs-CZ" altLang="cs-CZ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353774"/>
      </p:ext>
    </p:extLst>
  </p:cSld>
  <p:clrMapOvr>
    <a:masterClrMapping/>
  </p:clrMapOvr>
  <p:transition spd="med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55300037"/>
      </p:ext>
    </p:extLst>
  </p:cSld>
  <p:clrMapOvr>
    <a:masterClrMapping/>
  </p:clrMapOvr>
  <p:transition spd="med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628800"/>
            <a:ext cx="5080000" cy="4467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28800"/>
            <a:ext cx="5080000" cy="4467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50502652"/>
      </p:ext>
    </p:extLst>
  </p:cSld>
  <p:clrMapOvr>
    <a:masterClrMapping/>
  </p:clrMapOvr>
  <p:transition spd="med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5413" y="-171400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072019109"/>
      </p:ext>
    </p:extLst>
  </p:cSld>
  <p:clrMapOvr>
    <a:masterClrMapping/>
  </p:clrMapOvr>
  <p:transition spd="med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817014954"/>
      </p:ext>
    </p:extLst>
  </p:cSld>
  <p:clrMapOvr>
    <a:masterClrMapping/>
  </p:clrMapOvr>
  <p:transition spd="med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1340768"/>
            <a:ext cx="3932767" cy="97838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717" y="1340768"/>
            <a:ext cx="6172200" cy="50030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6439" y="2345344"/>
            <a:ext cx="3932767" cy="399849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Nadpis 1"/>
          <p:cNvSpPr txBox="1">
            <a:spLocks/>
          </p:cNvSpPr>
          <p:nvPr userDrawn="1"/>
        </p:nvSpPr>
        <p:spPr bwMode="auto">
          <a:xfrm>
            <a:off x="431371" y="44624"/>
            <a:ext cx="11425269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sz="440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297623690"/>
      </p:ext>
    </p:extLst>
  </p:cSld>
  <p:clrMapOvr>
    <a:masterClrMapping/>
  </p:clrMapOvr>
  <p:transition spd="med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1368426"/>
            <a:ext cx="3932767" cy="932656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717" y="1368426"/>
            <a:ext cx="6172200" cy="508491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301082"/>
            <a:ext cx="3932767" cy="415225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Nadpis 1"/>
          <p:cNvSpPr txBox="1">
            <a:spLocks/>
          </p:cNvSpPr>
          <p:nvPr userDrawn="1"/>
        </p:nvSpPr>
        <p:spPr bwMode="auto">
          <a:xfrm>
            <a:off x="431371" y="44624"/>
            <a:ext cx="11425269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sz="440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057261765"/>
      </p:ext>
    </p:extLst>
  </p:cSld>
  <p:clrMapOvr>
    <a:masterClrMapping/>
  </p:clrMapOvr>
  <p:transition spd="med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371" y="44624"/>
            <a:ext cx="11425269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Kliknutím lze upravit styl.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68760"/>
            <a:ext cx="10363200" cy="4827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7200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11"/>
              </a:buBlip>
            </a:pPr>
            <a:r>
              <a:rPr lang="cs-CZ" altLang="cs-CZ" dirty="0"/>
              <a:t>Upravte styly předlohy textu.</a:t>
            </a:r>
          </a:p>
          <a:p>
            <a:pPr marL="742950" lvl="1" indent="3600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cs-CZ" dirty="0"/>
              <a:t>Druhá úroveň</a:t>
            </a:r>
          </a:p>
          <a:p>
            <a:pPr marL="1143000" lvl="2" indent="2880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cs-CZ" altLang="cs-CZ" dirty="0"/>
              <a:t>Třetí úroveň</a:t>
            </a:r>
          </a:p>
          <a:p>
            <a:pPr marL="1600200" lvl="3" indent="2880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cs-CZ" altLang="cs-CZ" dirty="0"/>
              <a:t>Čtvrtá úroveň</a:t>
            </a:r>
          </a:p>
          <a:p>
            <a:pPr marL="2057400" lvl="4" indent="2880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har char="»"/>
            </a:pPr>
            <a:r>
              <a:rPr lang="cs-CZ" alt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6777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9" r:id="rId7"/>
    <p:sldLayoutId id="2147483950" r:id="rId8"/>
  </p:sldLayoutIdLst>
  <p:transition spd="med">
    <p:pull dir="d"/>
  </p:transition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lang="cs-CZ" altLang="cs-CZ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1200150" indent="-457200" algn="l" rtl="0" eaLnBrk="1" fontAlgn="base" hangingPunct="1">
        <a:spcBef>
          <a:spcPct val="20000"/>
        </a:spcBef>
        <a:spcAft>
          <a:spcPct val="0"/>
        </a:spcAft>
        <a:buChar char="–"/>
        <a:defRPr lang="cs-CZ" altLang="cs-CZ" sz="2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485900" indent="-3429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lang="cs-CZ" altLang="cs-CZ" sz="2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943100" indent="-3429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lang="cs-CZ" alt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400300" indent="-342900" algn="l" rtl="0" eaLnBrk="1" fontAlgn="base" hangingPunct="1">
        <a:spcBef>
          <a:spcPct val="20000"/>
        </a:spcBef>
        <a:spcAft>
          <a:spcPct val="0"/>
        </a:spcAft>
        <a:buChar char="»"/>
        <a:defRPr lang="cs-CZ" alt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f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95800" y="116632"/>
            <a:ext cx="7632847" cy="1440160"/>
          </a:xfrm>
        </p:spPr>
        <p:txBody>
          <a:bodyPr/>
          <a:lstStyle/>
          <a:p>
            <a:pPr algn="ctr"/>
            <a:r>
              <a:rPr lang="cs-CZ" sz="28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Vybrané statistické údaje mostů ČR</a:t>
            </a:r>
            <a:endParaRPr lang="cs-CZ" sz="2800" dirty="0">
              <a:latin typeface="Arial Narrow" panose="020B0606020202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079776" y="5589240"/>
            <a:ext cx="7488831" cy="1008112"/>
          </a:xfrm>
        </p:spPr>
        <p:txBody>
          <a:bodyPr/>
          <a:lstStyle/>
          <a:p>
            <a:pPr algn="ctr"/>
            <a:r>
              <a:rPr lang="cs-CZ" sz="1800" dirty="0">
                <a:latin typeface="Arial Narrow" panose="020B0606020202030204" pitchFamily="34" charset="0"/>
              </a:rPr>
              <a:t>SANACE 2023</a:t>
            </a:r>
          </a:p>
          <a:p>
            <a:pPr algn="ctr"/>
            <a:r>
              <a:rPr lang="cs-CZ" sz="1800" dirty="0">
                <a:latin typeface="Arial Narrow" panose="020B0606020202030204" pitchFamily="34" charset="0"/>
              </a:rPr>
              <a:t>10.10.2023 Ministerstvo pro místní rozvoj ve spolupráci s CEEC </a:t>
            </a:r>
            <a:r>
              <a:rPr lang="cs-CZ" sz="1800" dirty="0" err="1">
                <a:latin typeface="Arial Narrow" panose="020B0606020202030204" pitchFamily="34" charset="0"/>
              </a:rPr>
              <a:t>Research</a:t>
            </a:r>
            <a:r>
              <a:rPr lang="cs-CZ" sz="1800" dirty="0">
                <a:latin typeface="Arial Narrow" panose="020B0606020202030204" pitchFamily="34" charset="0"/>
              </a:rPr>
              <a:t> a SSBK</a:t>
            </a:r>
          </a:p>
        </p:txBody>
      </p:sp>
    </p:spTree>
    <p:extLst>
      <p:ext uri="{BB962C8B-B14F-4D97-AF65-F5344CB8AC3E}">
        <p14:creationId xmlns:p14="http://schemas.microsoft.com/office/powerpoint/2010/main" val="2292426341"/>
      </p:ext>
    </p:extLst>
  </p:cSld>
  <p:clrMapOvr>
    <a:masterClrMapping/>
  </p:clrMapOvr>
  <p:transition spd="med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dirty="0">
                <a:latin typeface="Arial Narrow" panose="020B0606020202030204" pitchFamily="34" charset="0"/>
              </a:rPr>
              <a:t>Sanace 2023</a:t>
            </a:r>
          </a:p>
        </p:txBody>
      </p:sp>
      <p:pic>
        <p:nvPicPr>
          <p:cNvPr id="8" name="Zástupný obsah 7" descr="Obsah obrázku text, snímek obrazovky, číslo, Písmo&#10;&#10;Popis byl vytvořen automaticky">
            <a:extLst>
              <a:ext uri="{FF2B5EF4-FFF2-40B4-BE49-F238E27FC236}">
                <a16:creationId xmlns:a16="http://schemas.microsoft.com/office/drawing/2014/main" id="{463BBDC6-8BFE-D091-875C-36B7CB7F1E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04" y="1472553"/>
            <a:ext cx="10650870" cy="5112568"/>
          </a:xfrm>
        </p:spPr>
      </p:pic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A393AE07-2C53-46C1-BC2E-E6C44D730B21}"/>
              </a:ext>
            </a:extLst>
          </p:cNvPr>
          <p:cNvSpPr txBox="1">
            <a:spLocks/>
          </p:cNvSpPr>
          <p:nvPr/>
        </p:nvSpPr>
        <p:spPr bwMode="auto">
          <a:xfrm>
            <a:off x="0" y="6597352"/>
            <a:ext cx="1219200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7200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3"/>
              </a:buBlip>
              <a:defRPr lang="cs-CZ" altLang="cs-CZ"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3600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cs-CZ" altLang="cs-CZ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3600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lang="cs-CZ" altLang="cs-CZ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43100" indent="-3429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lang="cs-CZ" altLang="cs-CZ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0300" indent="-3429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har char="»"/>
              <a:defRPr lang="cs-CZ" altLang="cs-CZ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SYSTÉMOVÉ ZAJIŠTĚNÍ OPRAV A ÚDRŽBY MOSTŮ NA MÍSTNÍCH A ÚČELOVÝCH KOMUNIKACÍCH</a:t>
            </a:r>
            <a:endParaRPr lang="cs-CZ" sz="1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Obrázek 4" descr="Obsah obrázku obloha, exteriér, voda, budova&#10;&#10;Popis byl vytvořen automaticky">
            <a:extLst>
              <a:ext uri="{FF2B5EF4-FFF2-40B4-BE49-F238E27FC236}">
                <a16:creationId xmlns:a16="http://schemas.microsoft.com/office/drawing/2014/main" id="{0C2F1B8A-7347-4F89-B071-000D0A58D0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6265" y="272716"/>
            <a:ext cx="3096344" cy="232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033250"/>
      </p:ext>
    </p:extLst>
  </p:cSld>
  <p:clrMapOvr>
    <a:masterClrMapping/>
  </p:clrMapOvr>
  <p:transition spd="med"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dirty="0">
                <a:latin typeface="Arial Narrow" panose="020B0606020202030204" pitchFamily="34" charset="0"/>
              </a:rPr>
              <a:t>Sanace 2023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A393AE07-2C53-46C1-BC2E-E6C44D730B21}"/>
              </a:ext>
            </a:extLst>
          </p:cNvPr>
          <p:cNvSpPr txBox="1">
            <a:spLocks/>
          </p:cNvSpPr>
          <p:nvPr/>
        </p:nvSpPr>
        <p:spPr bwMode="auto">
          <a:xfrm>
            <a:off x="0" y="6597352"/>
            <a:ext cx="12192000" cy="260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7200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lang="cs-CZ" altLang="cs-CZ"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3600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cs-CZ" altLang="cs-CZ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3600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 lang="cs-CZ" altLang="cs-CZ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43100" indent="-3429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lang="cs-CZ" altLang="cs-CZ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00300" indent="-342900" algn="l" rtl="0" eaLnBrk="1" fontAlgn="base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har char="»"/>
              <a:defRPr lang="cs-CZ" altLang="cs-CZ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SYSTÉMOVÉ ZAJIŠTĚNÍ OPRAV A ÚDRŽBY MOSTŮ NA MÍSTNÍCH A ÚČELOVÝCH KOMUNIKACÍCH</a:t>
            </a:r>
            <a:endParaRPr lang="cs-CZ" sz="1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7" name="Zástupný obsah 6" descr="Obsah obrázku text, snímek obrazovky, číslo, řada/pruh&#10;&#10;Popis byl vytvořen automaticky">
            <a:extLst>
              <a:ext uri="{FF2B5EF4-FFF2-40B4-BE49-F238E27FC236}">
                <a16:creationId xmlns:a16="http://schemas.microsoft.com/office/drawing/2014/main" id="{EFDC9A57-7F94-B6FF-A647-4BD3094921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91064"/>
            <a:ext cx="10719589" cy="5594219"/>
          </a:xfr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AB0DE22-0E14-1AD6-4DF6-D8E71A4539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767" y="128590"/>
            <a:ext cx="2960385" cy="222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500035"/>
      </p:ext>
    </p:extLst>
  </p:cSld>
  <p:clrMapOvr>
    <a:masterClrMapping/>
  </p:clrMapOvr>
  <p:transition spd="med">
    <p:pull dir="d"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D">
      <a:majorFont>
        <a:latin typeface="Segoe UI"/>
        <a:ea typeface=""/>
        <a:cs typeface="Arial"/>
      </a:majorFont>
      <a:minorFont>
        <a:latin typeface="Segoe U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77C0C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77C0C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42728EB5-DEBC-4B90-9A2E-806B12B23CCD}" vid="{57170A96-9334-4C2A-B199-E9DB5EE906A4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BFDC4E4214F74EA1F46E53A922CD63" ma:contentTypeVersion="6" ma:contentTypeDescription="Vytvoří nový dokument" ma:contentTypeScope="" ma:versionID="11c19f43e6ae449d3545e402d3151c3e">
  <xsd:schema xmlns:xsd="http://www.w3.org/2001/XMLSchema" xmlns:xs="http://www.w3.org/2001/XMLSchema" xmlns:p="http://schemas.microsoft.com/office/2006/metadata/properties" xmlns:ns2="2277912d-9486-427e-8771-074d29398b0d" targetNamespace="http://schemas.microsoft.com/office/2006/metadata/properties" ma:root="true" ma:fieldsID="8390f9827cea111876c5a9c0f24834ef" ns2:_="">
    <xsd:import namespace="2277912d-9486-427e-8771-074d29398b0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77912d-9486-427e-8771-074d29398b0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false">
      <xsd:simpleType>
        <xsd:restriction base="dms:Text"/>
      </xsd:simpleType>
    </xsd:element>
    <xsd:element name="_dlc_DocIdUrl" ma:index="9" nillable="true" ma:displayName="ID dokumentu" ma:description="Trvalý odkaz na tento dokument" ma:format="Hyperlink" ma:hidden="true" ma:internalName="_dlc_DocId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277912d-9486-427e-8771-074d29398b0d">KSRSKRYRXQ33-1266450001-3</_dlc_DocId>
    <_dlc_DocIdUrl xmlns="2277912d-9486-427e-8771-074d29398b0d">
      <Url>http://intranet.mdcr.cz/_layouts/15/DocIdRedir.aspx?ID=KSRSKRYRXQ33-1266450001-3</Url>
      <Description>KSRSKRYRXQ33-1266450001-3</Description>
    </_dlc_DocIdUrl>
    <_dlc_DocIdPersistId xmlns="2277912d-9486-427e-8771-074d29398b0d" xsi:nil="true"/>
  </documentManagement>
</p:properties>
</file>

<file path=customXml/itemProps1.xml><?xml version="1.0" encoding="utf-8"?>
<ds:datastoreItem xmlns:ds="http://schemas.openxmlformats.org/officeDocument/2006/customXml" ds:itemID="{409AE635-ACD1-4FC4-A05F-21F2A49600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77912d-9486-427e-8771-074d29398b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04EF15-39CE-442E-81AF-78903522B7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8231CD-170C-45FB-A28B-ED0D07101011}">
  <ds:schemaRefs>
    <ds:schemaRef ds:uri="http://schemas.microsoft.com/office/2006/metadata/properties"/>
    <ds:schemaRef ds:uri="http://schemas.microsoft.com/office/infopath/2007/PartnerControls"/>
    <ds:schemaRef ds:uri="2277912d-9486-427e-8771-074d29398b0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Šablona prezentace MD - česká_širokoúhlý formát</Template>
  <TotalTime>149</TotalTime>
  <Words>45</Words>
  <Application>Microsoft Office PowerPoint</Application>
  <PresentationFormat>Širokoúhlá obrazovka</PresentationFormat>
  <Paragraphs>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10" baseType="lpstr">
      <vt:lpstr>Arial</vt:lpstr>
      <vt:lpstr>Arial Narrow</vt:lpstr>
      <vt:lpstr>Courier New</vt:lpstr>
      <vt:lpstr>Segoe UI</vt:lpstr>
      <vt:lpstr>Times New Roman</vt:lpstr>
      <vt:lpstr>Wingdings</vt:lpstr>
      <vt:lpstr>Default Design</vt:lpstr>
      <vt:lpstr>Vybrané statistické údaje mostů ČR</vt:lpstr>
      <vt:lpstr>Sanace 2023</vt:lpstr>
      <vt:lpstr>Sanace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Březnická Pavla Ing.</dc:creator>
  <cp:lastModifiedBy>Březnická Pavla Ing.</cp:lastModifiedBy>
  <cp:revision>19</cp:revision>
  <cp:lastPrinted>2016-05-11T10:34:10Z</cp:lastPrinted>
  <dcterms:created xsi:type="dcterms:W3CDTF">2022-05-31T13:05:50Z</dcterms:created>
  <dcterms:modified xsi:type="dcterms:W3CDTF">2023-10-09T11:44:24Z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0x010100D6BFDC4E4214F74EA1F46E53A922CD63</vt:lpwstr>
  </property>
  <property fmtid="{D5CDD505-2E9C-101B-9397-08002B2CF9AE}" pid="3" name="_dlc_DocIdItemGuid">
    <vt:lpwstr>dc21d041-0ffd-47e8-a337-e524db1cc03d</vt:lpwstr>
  </property>
  <property fmtid="{D5CDD505-2E9C-101B-9397-08002B2CF9AE}" pid="4" name="Nadpis">
    <vt:lpwstr>Prezentace aplikace PowerPoint</vt:lpwstr>
  </property>
  <property fmtid="{D5CDD505-2E9C-101B-9397-08002B2CF9AE}" pid="5" name="Order">
    <vt:r8>300</vt:r8>
  </property>
  <property fmtid="{D5CDD505-2E9C-101B-9397-08002B2CF9AE}" pid="6" name="Hodnota ID dokumentu">
    <vt:lpwstr>KSRSKRYRXQ33-1266450001-3</vt:lpwstr>
  </property>
</Properties>
</file>