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963" r:id="rId5"/>
    <p:sldId id="964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4322BF-E878-7AD9-E8AE-090379D81442}" name="Lukáš Tunka" initials="LT" userId="S::lukas.tunka@arkance-systems.com::7f271e7a-bc0a-47d6-b7fa-d369a29f3848" providerId="AD"/>
  <p188:author id="{85CCB4DE-1B9A-5243-EEF4-8D680AE7F39B}" name="Martin Birás" initials="MB" userId="S::martin.biras@arkance-systems.com::ca198338-db11-4bd0-b1d3-fbdcaae6ca0a" providerId="AD"/>
  <p188:author id="{1F2F91E7-6633-8F5F-1151-E228D1BF22E9}" name="Jiří Molzer" initials="JM" userId="S::jiri.molzer@arkance-systems.com::502b5b25-f63c-4ea4-a6b5-f31ffaa5f270" providerId="AD"/>
  <p188:author id="{DA1EB8ED-452B-17C2-5856-D52720F50B42}" name="Eliška Špačková" initials="EŠ" userId="S::eliska.spackova@arkance-systems.com::0cad028e-cf1c-4cde-b25b-4ac5cafbe2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F8"/>
    <a:srgbClr val="1E3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AFD51D3-095A-4208-BD86-CB16A47657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1F23D36-7AC2-41A0-94A7-E304FE55DB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2FA4D-0E5D-4A4E-9309-3BD6C3F33443}" type="datetimeFigureOut">
              <a:rPr lang="cs-CZ" smtClean="0"/>
              <a:t>04.09.2023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27B6CE-3EFD-431F-8149-C679968A13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0555AB-138D-4BBC-847A-A82A1F373E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27F33-6344-4227-B521-8861A3862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039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91178-BFD6-4F46-84F7-F9863FD484B1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3101A-3CEE-F946-A564-3D88DF6CB7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75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3101A-3CEE-F946-A564-3D88DF6CB71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21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3101A-3CEE-F946-A564-3D88DF6CB71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97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8279589-4912-4F23-B460-B3E611A81C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2754B3B-3906-4A20-9D5C-8E3BDDC39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" y="-11876"/>
            <a:ext cx="10814538" cy="6869875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B7EF4784-78FE-44F1-91F7-C0B5E2FF9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8287" y="5090288"/>
            <a:ext cx="7020687" cy="27699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pic>
        <p:nvPicPr>
          <p:cNvPr id="20" name="Image 19" descr="Une image contenant stationnaire, enveloppe&#10;&#10;Description générée avec un niveau de confiance élevé">
            <a:extLst>
              <a:ext uri="{FF2B5EF4-FFF2-40B4-BE49-F238E27FC236}">
                <a16:creationId xmlns:a16="http://schemas.microsoft.com/office/drawing/2014/main" id="{2A5CD3A1-47F0-4CB3-9E68-720C99473A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" y="3390772"/>
            <a:ext cx="3166384" cy="323878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602BF9-1C50-4EB9-A8ED-7B92A74295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2172393"/>
            <a:ext cx="3052074" cy="153937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F04DF38-C4D2-49C6-9F6C-F0A070633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5"/>
          <a:stretch/>
        </p:blipFill>
        <p:spPr>
          <a:xfrm>
            <a:off x="624471" y="486622"/>
            <a:ext cx="2799826" cy="856986"/>
          </a:xfrm>
          <a:prstGeom prst="rect">
            <a:avLst/>
          </a:prstGeom>
        </p:spPr>
      </p:pic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C8F47E13-2865-41F0-BFA2-3DA551ED5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6096" y="3437700"/>
            <a:ext cx="7032879" cy="1652588"/>
          </a:xfrm>
        </p:spPr>
        <p:txBody>
          <a:bodyPr anchor="ctr"/>
          <a:lstStyle>
            <a:lvl1pPr>
              <a:defRPr sz="3000" b="1"/>
            </a:lvl1pPr>
            <a:lvl2pPr>
              <a:defRPr sz="2400"/>
            </a:lvl2pPr>
          </a:lstStyle>
          <a:p>
            <a:pPr lvl="0"/>
            <a:r>
              <a:rPr lang="cs-CZ"/>
              <a:t>UPRAVTE STYL TEXTU</a:t>
            </a:r>
            <a:endParaRPr lang="fr-FR"/>
          </a:p>
          <a:p>
            <a:pPr lvl="1"/>
            <a:r>
              <a:rPr lang="fr-FR"/>
              <a:t>D</a:t>
            </a:r>
            <a:r>
              <a:rPr lang="cs-CZ" err="1"/>
              <a:t>ruhá</a:t>
            </a:r>
            <a:r>
              <a:rPr lang="cs-CZ"/>
              <a:t> úroveň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60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álka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8279589-4912-4F23-B460-B3E611A81C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A6D508F-8369-A246-8BAF-395DA1B11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" y="-11876"/>
            <a:ext cx="10814538" cy="6869875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B7EF4784-78FE-44F1-91F7-C0B5E2FF9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8287" y="5090288"/>
            <a:ext cx="7020687" cy="27699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pic>
        <p:nvPicPr>
          <p:cNvPr id="20" name="Image 19" descr="Une image contenant stationnaire, enveloppe&#10;&#10;Description générée avec un niveau de confiance élevé">
            <a:extLst>
              <a:ext uri="{FF2B5EF4-FFF2-40B4-BE49-F238E27FC236}">
                <a16:creationId xmlns:a16="http://schemas.microsoft.com/office/drawing/2014/main" id="{2A5CD3A1-47F0-4CB3-9E68-720C99473A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9"/>
          <a:stretch/>
        </p:blipFill>
        <p:spPr>
          <a:xfrm>
            <a:off x="-3193" y="3390772"/>
            <a:ext cx="2438634" cy="323878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F04DF38-C4D2-49C6-9F6C-F0A070633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7"/>
          <a:stretch/>
        </p:blipFill>
        <p:spPr>
          <a:xfrm>
            <a:off x="619859" y="489421"/>
            <a:ext cx="2795415" cy="835526"/>
          </a:xfrm>
          <a:prstGeom prst="rect">
            <a:avLst/>
          </a:prstGeom>
        </p:spPr>
      </p:pic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C8F47E13-2865-41F0-BFA2-3DA551ED5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6096" y="3437700"/>
            <a:ext cx="7032879" cy="1652588"/>
          </a:xfrm>
        </p:spPr>
        <p:txBody>
          <a:bodyPr anchor="ctr"/>
          <a:lstStyle>
            <a:lvl1pPr>
              <a:defRPr sz="3000" b="1"/>
            </a:lvl1pPr>
            <a:lvl2pPr>
              <a:defRPr sz="2400"/>
            </a:lvl2pPr>
          </a:lstStyle>
          <a:p>
            <a:pPr lvl="0"/>
            <a:r>
              <a:rPr lang="cs-CZ"/>
              <a:t>UPRAVTE STYL TEXTU</a:t>
            </a:r>
            <a:endParaRPr lang="fr-FR"/>
          </a:p>
          <a:p>
            <a:pPr lvl="1"/>
            <a:r>
              <a:rPr lang="fr-FR"/>
              <a:t>D</a:t>
            </a:r>
            <a:r>
              <a:rPr lang="cs-CZ" err="1"/>
              <a:t>ruhá</a:t>
            </a:r>
            <a:r>
              <a:rPr lang="cs-CZ"/>
              <a:t> úroveň</a:t>
            </a:r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B102ADB7-CC2E-4EB2-B0BD-875C08D446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693178"/>
            <a:ext cx="3151696" cy="4049839"/>
          </a:xfrm>
          <a:custGeom>
            <a:avLst/>
            <a:gdLst>
              <a:gd name="connsiteX0" fmla="*/ 0 w 3163888"/>
              <a:gd name="connsiteY0" fmla="*/ 0 h 1538287"/>
              <a:gd name="connsiteX1" fmla="*/ 3163888 w 3163888"/>
              <a:gd name="connsiteY1" fmla="*/ 0 h 1538287"/>
              <a:gd name="connsiteX2" fmla="*/ 3163888 w 3163888"/>
              <a:gd name="connsiteY2" fmla="*/ 1538287 h 1538287"/>
              <a:gd name="connsiteX3" fmla="*/ 0 w 3163888"/>
              <a:gd name="connsiteY3" fmla="*/ 1538287 h 1538287"/>
              <a:gd name="connsiteX4" fmla="*/ 0 w 3163888"/>
              <a:gd name="connsiteY4" fmla="*/ 0 h 1538287"/>
              <a:gd name="connsiteX0" fmla="*/ 0 w 3163888"/>
              <a:gd name="connsiteY0" fmla="*/ 1450848 h 2989135"/>
              <a:gd name="connsiteX1" fmla="*/ 3151696 w 3163888"/>
              <a:gd name="connsiteY1" fmla="*/ 0 h 2989135"/>
              <a:gd name="connsiteX2" fmla="*/ 3163888 w 3163888"/>
              <a:gd name="connsiteY2" fmla="*/ 2989135 h 2989135"/>
              <a:gd name="connsiteX3" fmla="*/ 0 w 3163888"/>
              <a:gd name="connsiteY3" fmla="*/ 2989135 h 2989135"/>
              <a:gd name="connsiteX4" fmla="*/ 0 w 3163888"/>
              <a:gd name="connsiteY4" fmla="*/ 1450848 h 2989135"/>
              <a:gd name="connsiteX0" fmla="*/ 0 w 3163888"/>
              <a:gd name="connsiteY0" fmla="*/ 1450848 h 3281743"/>
              <a:gd name="connsiteX1" fmla="*/ 3151696 w 3163888"/>
              <a:gd name="connsiteY1" fmla="*/ 0 h 3281743"/>
              <a:gd name="connsiteX2" fmla="*/ 3163888 w 3163888"/>
              <a:gd name="connsiteY2" fmla="*/ 2989135 h 3281743"/>
              <a:gd name="connsiteX3" fmla="*/ 12192 w 3163888"/>
              <a:gd name="connsiteY3" fmla="*/ 3281743 h 3281743"/>
              <a:gd name="connsiteX4" fmla="*/ 0 w 3163888"/>
              <a:gd name="connsiteY4" fmla="*/ 1450848 h 3281743"/>
              <a:gd name="connsiteX0" fmla="*/ 0 w 3163888"/>
              <a:gd name="connsiteY0" fmla="*/ 1450848 h 3281743"/>
              <a:gd name="connsiteX1" fmla="*/ 3151696 w 3163888"/>
              <a:gd name="connsiteY1" fmla="*/ 0 h 3281743"/>
              <a:gd name="connsiteX2" fmla="*/ 3163888 w 3163888"/>
              <a:gd name="connsiteY2" fmla="*/ 1708975 h 3281743"/>
              <a:gd name="connsiteX3" fmla="*/ 12192 w 3163888"/>
              <a:gd name="connsiteY3" fmla="*/ 3281743 h 3281743"/>
              <a:gd name="connsiteX4" fmla="*/ 0 w 3163888"/>
              <a:gd name="connsiteY4" fmla="*/ 1450848 h 3281743"/>
              <a:gd name="connsiteX0" fmla="*/ 0 w 3163888"/>
              <a:gd name="connsiteY0" fmla="*/ 1450848 h 3196399"/>
              <a:gd name="connsiteX1" fmla="*/ 3151696 w 3163888"/>
              <a:gd name="connsiteY1" fmla="*/ 0 h 3196399"/>
              <a:gd name="connsiteX2" fmla="*/ 3163888 w 3163888"/>
              <a:gd name="connsiteY2" fmla="*/ 1708975 h 3196399"/>
              <a:gd name="connsiteX3" fmla="*/ 24384 w 3163888"/>
              <a:gd name="connsiteY3" fmla="*/ 3196399 h 3196399"/>
              <a:gd name="connsiteX4" fmla="*/ 0 w 3163888"/>
              <a:gd name="connsiteY4" fmla="*/ 1450848 h 3196399"/>
              <a:gd name="connsiteX0" fmla="*/ 0 w 3151696"/>
              <a:gd name="connsiteY0" fmla="*/ 1450848 h 3196399"/>
              <a:gd name="connsiteX1" fmla="*/ 3151696 w 3151696"/>
              <a:gd name="connsiteY1" fmla="*/ 0 h 3196399"/>
              <a:gd name="connsiteX2" fmla="*/ 3151696 w 3151696"/>
              <a:gd name="connsiteY2" fmla="*/ 1684591 h 3196399"/>
              <a:gd name="connsiteX3" fmla="*/ 24384 w 3151696"/>
              <a:gd name="connsiteY3" fmla="*/ 3196399 h 3196399"/>
              <a:gd name="connsiteX4" fmla="*/ 0 w 3151696"/>
              <a:gd name="connsiteY4" fmla="*/ 1450848 h 3196399"/>
              <a:gd name="connsiteX0" fmla="*/ 0 w 3163888"/>
              <a:gd name="connsiteY0" fmla="*/ 1450848 h 3196399"/>
              <a:gd name="connsiteX1" fmla="*/ 3151696 w 3163888"/>
              <a:gd name="connsiteY1" fmla="*/ 0 h 3196399"/>
              <a:gd name="connsiteX2" fmla="*/ 3163888 w 3163888"/>
              <a:gd name="connsiteY2" fmla="*/ 1721167 h 3196399"/>
              <a:gd name="connsiteX3" fmla="*/ 24384 w 3163888"/>
              <a:gd name="connsiteY3" fmla="*/ 3196399 h 3196399"/>
              <a:gd name="connsiteX4" fmla="*/ 0 w 3163888"/>
              <a:gd name="connsiteY4" fmla="*/ 1450848 h 3196399"/>
              <a:gd name="connsiteX0" fmla="*/ 0 w 3151696"/>
              <a:gd name="connsiteY0" fmla="*/ 1450848 h 3196399"/>
              <a:gd name="connsiteX1" fmla="*/ 3151696 w 3151696"/>
              <a:gd name="connsiteY1" fmla="*/ 0 h 3196399"/>
              <a:gd name="connsiteX2" fmla="*/ 3139504 w 3151696"/>
              <a:gd name="connsiteY2" fmla="*/ 1721167 h 3196399"/>
              <a:gd name="connsiteX3" fmla="*/ 24384 w 3151696"/>
              <a:gd name="connsiteY3" fmla="*/ 3196399 h 3196399"/>
              <a:gd name="connsiteX4" fmla="*/ 0 w 3151696"/>
              <a:gd name="connsiteY4" fmla="*/ 1450848 h 3196399"/>
              <a:gd name="connsiteX0" fmla="*/ 0 w 3151696"/>
              <a:gd name="connsiteY0" fmla="*/ 1450848 h 3196399"/>
              <a:gd name="connsiteX1" fmla="*/ 3151696 w 3151696"/>
              <a:gd name="connsiteY1" fmla="*/ 0 h 3196399"/>
              <a:gd name="connsiteX2" fmla="*/ 3151696 w 3151696"/>
              <a:gd name="connsiteY2" fmla="*/ 1721167 h 3196399"/>
              <a:gd name="connsiteX3" fmla="*/ 24384 w 3151696"/>
              <a:gd name="connsiteY3" fmla="*/ 3196399 h 3196399"/>
              <a:gd name="connsiteX4" fmla="*/ 0 w 3151696"/>
              <a:gd name="connsiteY4" fmla="*/ 1450848 h 3196399"/>
              <a:gd name="connsiteX0" fmla="*/ 0 w 3151696"/>
              <a:gd name="connsiteY0" fmla="*/ 1450848 h 3196399"/>
              <a:gd name="connsiteX1" fmla="*/ 3151696 w 3151696"/>
              <a:gd name="connsiteY1" fmla="*/ 0 h 3196399"/>
              <a:gd name="connsiteX2" fmla="*/ 3151696 w 3151696"/>
              <a:gd name="connsiteY2" fmla="*/ 1721167 h 3196399"/>
              <a:gd name="connsiteX3" fmla="*/ 12192 w 3151696"/>
              <a:gd name="connsiteY3" fmla="*/ 3196399 h 3196399"/>
              <a:gd name="connsiteX4" fmla="*/ 0 w 3151696"/>
              <a:gd name="connsiteY4" fmla="*/ 1450848 h 3196399"/>
              <a:gd name="connsiteX0" fmla="*/ 0 w 3151696"/>
              <a:gd name="connsiteY0" fmla="*/ 1450848 h 4049839"/>
              <a:gd name="connsiteX1" fmla="*/ 3151696 w 3151696"/>
              <a:gd name="connsiteY1" fmla="*/ 0 h 4049839"/>
              <a:gd name="connsiteX2" fmla="*/ 3151696 w 3151696"/>
              <a:gd name="connsiteY2" fmla="*/ 1721167 h 4049839"/>
              <a:gd name="connsiteX3" fmla="*/ 12192 w 3151696"/>
              <a:gd name="connsiteY3" fmla="*/ 4049839 h 4049839"/>
              <a:gd name="connsiteX4" fmla="*/ 0 w 3151696"/>
              <a:gd name="connsiteY4" fmla="*/ 1450848 h 4049839"/>
              <a:gd name="connsiteX0" fmla="*/ 0 w 3151696"/>
              <a:gd name="connsiteY0" fmla="*/ 1450848 h 4049839"/>
              <a:gd name="connsiteX1" fmla="*/ 3151696 w 3151696"/>
              <a:gd name="connsiteY1" fmla="*/ 0 h 4049839"/>
              <a:gd name="connsiteX2" fmla="*/ 3151696 w 3151696"/>
              <a:gd name="connsiteY2" fmla="*/ 2733103 h 4049839"/>
              <a:gd name="connsiteX3" fmla="*/ 12192 w 3151696"/>
              <a:gd name="connsiteY3" fmla="*/ 4049839 h 4049839"/>
              <a:gd name="connsiteX4" fmla="*/ 0 w 3151696"/>
              <a:gd name="connsiteY4" fmla="*/ 1450848 h 4049839"/>
              <a:gd name="connsiteX0" fmla="*/ 0 w 3151696"/>
              <a:gd name="connsiteY0" fmla="*/ 1450848 h 4049839"/>
              <a:gd name="connsiteX1" fmla="*/ 3151696 w 3151696"/>
              <a:gd name="connsiteY1" fmla="*/ 0 h 4049839"/>
              <a:gd name="connsiteX2" fmla="*/ 3151696 w 3151696"/>
              <a:gd name="connsiteY2" fmla="*/ 2696527 h 4049839"/>
              <a:gd name="connsiteX3" fmla="*/ 12192 w 3151696"/>
              <a:gd name="connsiteY3" fmla="*/ 4049839 h 4049839"/>
              <a:gd name="connsiteX4" fmla="*/ 0 w 3151696"/>
              <a:gd name="connsiteY4" fmla="*/ 1450848 h 404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696" h="4049839">
                <a:moveTo>
                  <a:pt x="0" y="1450848"/>
                </a:moveTo>
                <a:lnTo>
                  <a:pt x="3151696" y="0"/>
                </a:lnTo>
                <a:lnTo>
                  <a:pt x="3151696" y="2696527"/>
                </a:lnTo>
                <a:lnTo>
                  <a:pt x="12192" y="4049839"/>
                </a:lnTo>
                <a:lnTo>
                  <a:pt x="0" y="1450848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D602BF9-1C50-4EB9-A8ED-7B92A74295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2172393"/>
            <a:ext cx="3052074" cy="15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9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0991D8-6A63-4EC7-818A-29D9C09DCD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A1C18C-68F8-4B3C-BC48-B966282E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48" y="2659313"/>
            <a:ext cx="7290816" cy="1700026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231C34-3B25-42DA-8B75-2D9B61B5CB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9498" y="1098166"/>
            <a:ext cx="1494835" cy="1500187"/>
          </a:xfrm>
        </p:spPr>
        <p:txBody>
          <a:bodyPr/>
          <a:lstStyle>
            <a:lvl1pPr marL="0" indent="0" algn="r">
              <a:buNone/>
              <a:defRPr sz="8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0A7BCC-FBCC-4C8B-9CFB-CD941BEF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6C4D64-3976-412F-8A4D-29326B18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C007CB-F1E4-4CCB-867D-594EC0CF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‹#›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FCBB5C9-7E09-40D0-8D49-121D2C5CC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414839"/>
            <a:ext cx="3052074" cy="153937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B33984D-7269-4ADC-80EC-BBA3867751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2659313"/>
            <a:ext cx="3166384" cy="322353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A8B9538-EFA2-4C2C-862C-0168640A3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0"/>
          <a:stretch/>
        </p:blipFill>
        <p:spPr>
          <a:xfrm>
            <a:off x="1324817" y="6392626"/>
            <a:ext cx="11085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9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h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0A03879-501C-4415-916B-8768906C6D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EA4D07-87DA-4BAE-A49D-6F1378773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3050" y="947522"/>
            <a:ext cx="7695926" cy="43964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UPRAVTE STYL TITULKU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5AB9E9-9956-42E6-8F80-E40E8BCE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BDE254-8DB3-47CA-B6A8-AC52C3FF7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7DA74-64D4-4F6D-91D2-809C1D3C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40474F4-E9B8-4516-B426-4B7B4D224C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04584" y="1992700"/>
            <a:ext cx="6844391" cy="439641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42CD569-1F2C-4767-9FF0-5D35072DEA2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08412" y="2535435"/>
            <a:ext cx="838164" cy="439641"/>
          </a:xfrm>
        </p:spPr>
        <p:txBody>
          <a:bodyPr anchor="ctr"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71C6BD7-852B-4071-AB60-DFAC76C89F3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004584" y="2535434"/>
            <a:ext cx="6844391" cy="439641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9185000-C1E3-444D-A4C5-877C88155F2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008412" y="3077881"/>
            <a:ext cx="838164" cy="439641"/>
          </a:xfrm>
        </p:spPr>
        <p:txBody>
          <a:bodyPr anchor="ctr"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FB2B47D-05DC-4B45-B1F4-FF44A0F8F8E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004584" y="3077880"/>
            <a:ext cx="6844391" cy="439641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220ECB2B-A51C-45F1-8923-FE3EF6E999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008412" y="3620615"/>
            <a:ext cx="838164" cy="439641"/>
          </a:xfrm>
        </p:spPr>
        <p:txBody>
          <a:bodyPr anchor="ctr"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EE8C899E-DD64-427C-8B46-1BE970EC3ECD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004584" y="3620614"/>
            <a:ext cx="6844391" cy="439641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131CD78-21C3-410D-95B2-40954E1CEE8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008412" y="4157063"/>
            <a:ext cx="838164" cy="439641"/>
          </a:xfrm>
        </p:spPr>
        <p:txBody>
          <a:bodyPr anchor="ctr"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3F54076-281A-4109-821D-031DC8993AE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004584" y="4157062"/>
            <a:ext cx="6844391" cy="439641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42D29E19-B805-417B-887F-FB1735BA46A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008412" y="4699797"/>
            <a:ext cx="838164" cy="439641"/>
          </a:xfrm>
        </p:spPr>
        <p:txBody>
          <a:bodyPr anchor="ctr"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E000E0E4-1ADC-41E7-A2B5-E0EB0A1450E0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004584" y="4699796"/>
            <a:ext cx="6844391" cy="439641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C7734A3-0B99-47EE-9080-618727B3F10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3008412" y="5242243"/>
            <a:ext cx="838164" cy="439641"/>
          </a:xfrm>
        </p:spPr>
        <p:txBody>
          <a:bodyPr anchor="ctr"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42E4793A-2BE8-464E-84F2-0D3400C9CD66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004584" y="5242242"/>
            <a:ext cx="6844391" cy="439641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6C433F60-C1A7-4E1B-8E33-7AA53D8DB973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008412" y="1992700"/>
            <a:ext cx="838164" cy="439641"/>
          </a:xfrm>
        </p:spPr>
        <p:txBody>
          <a:bodyPr anchor="ctr"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28" name="Image 27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5E39EFC1-E20F-4EE1-B295-9A1ED740E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" y="554813"/>
            <a:ext cx="2430991" cy="2693903"/>
          </a:xfrm>
          <a:prstGeom prst="rect">
            <a:avLst/>
          </a:prstGeom>
        </p:spPr>
      </p:pic>
      <p:pic>
        <p:nvPicPr>
          <p:cNvPr id="23" name="Image 25">
            <a:extLst>
              <a:ext uri="{FF2B5EF4-FFF2-40B4-BE49-F238E27FC236}">
                <a16:creationId xmlns:a16="http://schemas.microsoft.com/office/drawing/2014/main" id="{1C4A435A-C3D7-4003-8A26-44506DBBA2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0"/>
          <a:stretch/>
        </p:blipFill>
        <p:spPr>
          <a:xfrm>
            <a:off x="1324817" y="6392626"/>
            <a:ext cx="11085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2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ázev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64250-2051-4A6A-8ADC-D2D70D29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D839A3-E54E-4759-BCDC-F7933DB5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537" y="1305416"/>
            <a:ext cx="9490437" cy="47456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E38D50-154C-4D83-83E0-565B8E9F6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968359-AB80-4018-A007-BA9C264D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C18095-3E24-47AE-8973-718CDADE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06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zev a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64250-2051-4A6A-8ADC-D2D70D29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D839A3-E54E-4759-BCDC-F7933DB5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537" y="1305416"/>
            <a:ext cx="4737463" cy="47456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E38D50-154C-4D83-83E0-565B8E9F6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968359-AB80-4018-A007-BA9C264D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C18095-3E24-47AE-8973-718CDADE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1C21F3FF-3169-411B-8564-E859FDAC76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7450" y="1304989"/>
            <a:ext cx="4565650" cy="47456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97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90D4E-5CA0-4552-86E6-15AD8C6C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99826E-3B27-400E-9614-9556B15D0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8538" y="1825625"/>
            <a:ext cx="46612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700E9A-1571-4200-B0E7-B159F4462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6612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68340A-FE8B-41DF-9E16-9217ADA54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320761-A5AA-4DB9-BD22-FFD2D7C4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E25798-2188-4470-B011-D01280A2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55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8DC1E8-A6F9-46D1-9B2B-3DB21A19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4" y="365126"/>
            <a:ext cx="9505951" cy="903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4FD600-1E36-470B-8ECE-F79A8145C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278827"/>
            <a:ext cx="46545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6FC6D7-B610-4BD4-B41E-44C2324ED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3025" y="2505075"/>
            <a:ext cx="465455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BEA433-B94F-4495-991C-336BC4FBF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8827"/>
            <a:ext cx="4676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20F3AC-F9F3-46EC-8FF2-59D5F7B3C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6767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BAAB07A-571D-47CC-AB86-ECF10F8F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B681B9D-8611-4B87-86DB-04694B21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EA90E0-ECBC-49A3-9F51-2F33C67B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159B-18B2-462F-AF11-8AA8DEF364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8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8279589-4912-4F23-B460-B3E611A81C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A1FFFA6-84A6-1943-BA5D-C94AFB2A3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" y="-11876"/>
            <a:ext cx="10814538" cy="6869875"/>
          </a:xfrm>
          <a:prstGeom prst="rect">
            <a:avLst/>
          </a:prstGeom>
        </p:spPr>
      </p:pic>
      <p:pic>
        <p:nvPicPr>
          <p:cNvPr id="20" name="Image 19" descr="Une image contenant stationnaire, enveloppe&#10;&#10;Description générée avec un niveau de confiance élevé">
            <a:extLst>
              <a:ext uri="{FF2B5EF4-FFF2-40B4-BE49-F238E27FC236}">
                <a16:creationId xmlns:a16="http://schemas.microsoft.com/office/drawing/2014/main" id="{2A5CD3A1-47F0-4CB3-9E68-720C99473A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" y="3390772"/>
            <a:ext cx="3166384" cy="323878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602BF9-1C50-4EB9-A8ED-7B92A74295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2172393"/>
            <a:ext cx="3052074" cy="153937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F04DF38-C4D2-49C6-9F6C-F0A070633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62"/>
          <a:stretch/>
        </p:blipFill>
        <p:spPr>
          <a:xfrm>
            <a:off x="616776" y="493509"/>
            <a:ext cx="2782349" cy="840769"/>
          </a:xfrm>
          <a:prstGeom prst="rect">
            <a:avLst/>
          </a:prstGeom>
        </p:spPr>
      </p:pic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C8F47E13-2865-41F0-BFA2-3DA551ED5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6096" y="3437700"/>
            <a:ext cx="7032879" cy="412838"/>
          </a:xfrm>
        </p:spPr>
        <p:txBody>
          <a:bodyPr anchor="ctr"/>
          <a:lstStyle>
            <a:lvl1pPr>
              <a:defRPr sz="3000" b="1"/>
            </a:lvl1pPr>
            <a:lvl2pPr>
              <a:defRPr sz="2400"/>
            </a:lvl2pPr>
          </a:lstStyle>
          <a:p>
            <a:pPr lvl="0"/>
            <a:r>
              <a:rPr lang="cs-CZ"/>
              <a:t>DĚKUJEME ZA VAŠI POZORNOST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745694-4B2F-4941-B93A-DD285672C4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6350" y="3851275"/>
            <a:ext cx="7032625" cy="2073275"/>
          </a:xfrm>
        </p:spPr>
        <p:txBody>
          <a:bodyPr/>
          <a:lstStyle>
            <a:lvl1pPr>
              <a:defRPr sz="2000" b="1" i="0">
                <a:solidFill>
                  <a:schemeClr val="tx2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7047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710D722-7B69-4E53-A64D-E4BC041D9C8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16046" cy="6858956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37020B-FD6B-437D-BF87-7BB26CDB0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38" y="548640"/>
            <a:ext cx="9490437" cy="72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Upravte název snímku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61F069-021F-4C5A-8DE7-53968E744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8537" y="1305416"/>
            <a:ext cx="9490437" cy="474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 odrážkového textu</a:t>
            </a:r>
            <a:endParaRPr lang="fr-FR"/>
          </a:p>
          <a:p>
            <a:pPr lvl="1"/>
            <a:r>
              <a:rPr lang="fr-FR"/>
              <a:t>D</a:t>
            </a:r>
            <a:r>
              <a:rPr lang="cs-CZ" err="1"/>
              <a:t>ruhá</a:t>
            </a:r>
            <a:r>
              <a:rPr lang="cs-CZ"/>
              <a:t> úroveň</a:t>
            </a:r>
            <a:endParaRPr lang="fr-FR"/>
          </a:p>
          <a:p>
            <a:pPr lvl="2"/>
            <a:r>
              <a:rPr lang="fr-FR"/>
              <a:t>T</a:t>
            </a:r>
            <a:r>
              <a:rPr lang="cs-CZ" err="1"/>
              <a:t>řetí</a:t>
            </a:r>
            <a:r>
              <a:rPr lang="cs-CZ"/>
              <a:t> úroveň</a:t>
            </a:r>
            <a:endParaRPr lang="fr-FR"/>
          </a:p>
          <a:p>
            <a:pPr lvl="3"/>
            <a:r>
              <a:rPr lang="cs-CZ"/>
              <a:t>Čtvrtá úroveň</a:t>
            </a:r>
            <a:endParaRPr lang="fr-FR"/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8FADD5-2172-4804-BB20-0B19C3613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51396" y="6319774"/>
            <a:ext cx="86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B04D85-AB16-4ECB-8691-AFFC7BA60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8360" y="63197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478BEF-49AA-4D5C-A280-92871F634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5264" y="6319774"/>
            <a:ext cx="39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2"/>
                </a:solidFill>
              </a:defRPr>
            </a:lvl1pPr>
          </a:lstStyle>
          <a:p>
            <a:fld id="{FD07159B-18B2-462F-AF11-8AA8DEF36404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9" name="Image 25">
            <a:extLst>
              <a:ext uri="{FF2B5EF4-FFF2-40B4-BE49-F238E27FC236}">
                <a16:creationId xmlns:a16="http://schemas.microsoft.com/office/drawing/2014/main" id="{65993F0A-0B81-4ABC-9B9B-AE535D1CD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0"/>
          <a:stretch/>
        </p:blipFill>
        <p:spPr>
          <a:xfrm>
            <a:off x="1324817" y="6392626"/>
            <a:ext cx="11085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4" r:id="rId4"/>
    <p:sldLayoutId id="2147483650" r:id="rId5"/>
    <p:sldLayoutId id="2147483661" r:id="rId6"/>
    <p:sldLayoutId id="2147483652" r:id="rId7"/>
    <p:sldLayoutId id="2147483653" r:id="rId8"/>
    <p:sldLayoutId id="2147483662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9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354013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0486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Tx/>
        <a:buChar char="→"/>
        <a:tabLst>
          <a:tab pos="45085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1438" indent="4873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846" userDrawn="1">
          <p15:clr>
            <a:srgbClr val="F26B43"/>
          </p15:clr>
        </p15:guide>
        <p15:guide id="3" pos="6834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0897AF-D779-6E40-A91B-C2488E30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264" y="6319774"/>
            <a:ext cx="3931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D07159B-18B2-462F-AF11-8AA8DEF36404}" type="slidenum">
              <a:rPr lang="fr-FR" smtClean="0"/>
              <a:pPr>
                <a:spcAft>
                  <a:spcPts val="600"/>
                </a:spcAft>
              </a:pPr>
              <a:t>1</a:t>
            </a:fld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21843-C4AA-4FBF-A5DF-2D90440DB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535" y="1080085"/>
            <a:ext cx="5138334" cy="37649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>
              <a:solidFill>
                <a:srgbClr val="44546A"/>
              </a:solidFill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>
              <a:solidFill>
                <a:srgbClr val="44546A"/>
              </a:solidFill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>
              <a:solidFill>
                <a:srgbClr val="44546A"/>
              </a:solidFill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>
              <a:solidFill>
                <a:srgbClr val="44546A"/>
              </a:solidFill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>
              <a:solidFill>
                <a:srgbClr val="44546A"/>
              </a:solidFill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>
              <a:solidFill>
                <a:srgbClr val="44546A"/>
              </a:solidFill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>
              <a:solidFill>
                <a:srgbClr val="44546A"/>
              </a:solidFill>
              <a:ea typeface="Roboto"/>
              <a:cs typeface="Roboto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>
              <a:solidFill>
                <a:srgbClr val="44546A"/>
              </a:solidFill>
              <a:ea typeface="Roboto"/>
              <a:cs typeface="Roboto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>
              <a:solidFill>
                <a:srgbClr val="44546A"/>
              </a:solidFill>
              <a:ea typeface="Roboto"/>
              <a:cs typeface="Roboto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>
              <a:solidFill>
                <a:srgbClr val="44546A"/>
              </a:solidFill>
              <a:ea typeface="Roboto"/>
              <a:cs typeface="Roboto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>
              <a:solidFill>
                <a:srgbClr val="44546A"/>
              </a:solidFill>
              <a:ea typeface="Roboto"/>
              <a:cs typeface="Roboto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>
              <a:solidFill>
                <a:srgbClr val="44546A"/>
              </a:solidFill>
              <a:ea typeface="Roboto"/>
              <a:cs typeface="Roboto"/>
            </a:endParaRPr>
          </a:p>
          <a:p>
            <a:endParaRPr lang="cs-CZ" sz="2400" b="1" dirty="0">
              <a:ea typeface="Roboto"/>
              <a:cs typeface="Roboto"/>
            </a:endParaRPr>
          </a:p>
        </p:txBody>
      </p:sp>
      <p:pic>
        <p:nvPicPr>
          <p:cNvPr id="11" name="Picture 10" descr="A map of a city&#10;&#10;Description automatically generated">
            <a:extLst>
              <a:ext uri="{FF2B5EF4-FFF2-40B4-BE49-F238E27FC236}">
                <a16:creationId xmlns:a16="http://schemas.microsoft.com/office/drawing/2014/main" id="{0BBBD91D-3561-FA2E-2874-B4C13838D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2" y="944881"/>
            <a:ext cx="11451558" cy="466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33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0897AF-D779-6E40-A91B-C2488E30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5264" y="6319774"/>
            <a:ext cx="39319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D07159B-18B2-462F-AF11-8AA8DEF36404}" type="slidenum">
              <a:rPr lang="fr-FR" smtClean="0"/>
              <a:pPr>
                <a:spcAft>
                  <a:spcPts val="600"/>
                </a:spcAft>
              </a:pPr>
              <a:t>2</a:t>
            </a:fld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21843-C4AA-4FBF-A5DF-2D90440DB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335" y="2568871"/>
            <a:ext cx="5138334" cy="37649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 dirty="0">
              <a:solidFill>
                <a:srgbClr val="44546A"/>
              </a:solidFill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 dirty="0">
              <a:solidFill>
                <a:srgbClr val="44546A"/>
              </a:solidFill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 dirty="0">
              <a:solidFill>
                <a:srgbClr val="44546A"/>
              </a:solidFill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 dirty="0">
              <a:solidFill>
                <a:srgbClr val="44546A"/>
              </a:solidFill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 dirty="0">
              <a:solidFill>
                <a:srgbClr val="44546A"/>
              </a:solidFill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 dirty="0">
              <a:solidFill>
                <a:srgbClr val="44546A"/>
              </a:solidFill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 dirty="0">
              <a:solidFill>
                <a:srgbClr val="44546A"/>
              </a:solidFill>
              <a:ea typeface="Roboto"/>
              <a:cs typeface="Roboto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 dirty="0">
              <a:solidFill>
                <a:srgbClr val="44546A"/>
              </a:solidFill>
              <a:ea typeface="Roboto"/>
              <a:cs typeface="Roboto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 dirty="0">
              <a:solidFill>
                <a:srgbClr val="44546A"/>
              </a:solidFill>
              <a:ea typeface="Roboto"/>
              <a:cs typeface="Roboto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sz="2400" dirty="0">
              <a:solidFill>
                <a:srgbClr val="44546A"/>
              </a:solidFill>
              <a:ea typeface="Roboto"/>
              <a:cs typeface="Roboto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dirty="0">
              <a:solidFill>
                <a:srgbClr val="44546A"/>
              </a:solidFill>
              <a:ea typeface="Roboto"/>
              <a:cs typeface="Roboto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cs-CZ" dirty="0">
              <a:solidFill>
                <a:srgbClr val="44546A"/>
              </a:solidFill>
              <a:ea typeface="Roboto"/>
              <a:cs typeface="Roboto"/>
            </a:endParaRPr>
          </a:p>
          <a:p>
            <a:endParaRPr lang="cs-CZ" sz="2400" b="1" dirty="0">
              <a:ea typeface="Roboto"/>
              <a:cs typeface="Roboto"/>
            </a:endParaRPr>
          </a:p>
        </p:txBody>
      </p:sp>
      <p:pic>
        <p:nvPicPr>
          <p:cNvPr id="9" name="Picture 8" descr="A car with the trunk open&#10;&#10;Description automatically generated">
            <a:extLst>
              <a:ext uri="{FF2B5EF4-FFF2-40B4-BE49-F238E27FC236}">
                <a16:creationId xmlns:a16="http://schemas.microsoft.com/office/drawing/2014/main" id="{577F64A0-1717-6F9E-2C66-023A7A9A8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3191" b="70118"/>
          <a:stretch/>
        </p:blipFill>
        <p:spPr>
          <a:xfrm>
            <a:off x="1803400" y="1027134"/>
            <a:ext cx="4102511" cy="2274083"/>
          </a:xfrm>
          <a:prstGeom prst="rect">
            <a:avLst/>
          </a:prstGeom>
        </p:spPr>
      </p:pic>
      <p:pic>
        <p:nvPicPr>
          <p:cNvPr id="2" name="Picture 1" descr="A car with the trunk open&#10;&#10;Description automatically generated">
            <a:extLst>
              <a:ext uri="{FF2B5EF4-FFF2-40B4-BE49-F238E27FC236}">
                <a16:creationId xmlns:a16="http://schemas.microsoft.com/office/drawing/2014/main" id="{8E9E9366-3D5B-9CC8-DA7F-80DFBFE2F1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31027" r="1789" b="3407"/>
          <a:stretch/>
        </p:blipFill>
        <p:spPr>
          <a:xfrm>
            <a:off x="6679466" y="1021567"/>
            <a:ext cx="3709134" cy="49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2593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éma Office">
  <a:themeElements>
    <a:clrScheme name="Arka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3A6D"/>
      </a:accent1>
      <a:accent2>
        <a:srgbClr val="00B9F8"/>
      </a:accent2>
      <a:accent3>
        <a:srgbClr val="EB695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kance">
      <a:majorFont>
        <a:latin typeface="Roboto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PT ARK_CZ" id="{FAE4A144-E8F0-44F9-AF76-A8CB86057C21}" vid="{32448C00-38C0-42BF-BBAA-2281B11A548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AE85F530F3AB4C9D87B0C191E4222A" ma:contentTypeVersion="2" ma:contentTypeDescription="Crée un document." ma:contentTypeScope="" ma:versionID="b53ba149a0bd75a86141f4f0bcbca8c2">
  <xsd:schema xmlns:xsd="http://www.w3.org/2001/XMLSchema" xmlns:xs="http://www.w3.org/2001/XMLSchema" xmlns:p="http://schemas.microsoft.com/office/2006/metadata/properties" xmlns:ns2="e75df645-8fbf-43ac-8070-5ffabc5c28de" targetNamespace="http://schemas.microsoft.com/office/2006/metadata/properties" ma:root="true" ma:fieldsID="46040db690c3e004820037f3a6137adc" ns2:_="">
    <xsd:import namespace="e75df645-8fbf-43ac-8070-5ffabc5c28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5df645-8fbf-43ac-8070-5ffabc5c2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E287E4-021E-4861-A2CD-840F6D0AA19E}">
  <ds:schemaRefs>
    <ds:schemaRef ds:uri="e75df645-8fbf-43ac-8070-5ffabc5c28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CF8F9DA-C423-4007-8E66-4711E5C6AE4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e75df645-8fbf-43ac-8070-5ffabc5c28d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B13B58-DBC8-4A01-AF32-8A50D0228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4</Words>
  <Application>Microsoft Office PowerPoint</Application>
  <PresentationFormat>Widescreen</PresentationFormat>
  <Paragraphs>26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Roboto</vt:lpstr>
      <vt:lpstr>Roboto Bold</vt:lpstr>
      <vt:lpstr>Wingdings</vt:lpstr>
      <vt:lpstr>Téma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Slanec</dc:creator>
  <cp:lastModifiedBy>Martin Slanec</cp:lastModifiedBy>
  <cp:revision>4</cp:revision>
  <dcterms:created xsi:type="dcterms:W3CDTF">2022-04-13T05:51:58Z</dcterms:created>
  <dcterms:modified xsi:type="dcterms:W3CDTF">2023-09-04T12:57:11Z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0x010100DEAE85F530F3AB4C9D87B0C191E4222A</vt:lpwstr>
  </property>
  <property fmtid="{D5CDD505-2E9C-101B-9397-08002B2CF9AE}" pid="3" name="Order">
    <vt:r8>2800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</Properties>
</file>